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5" r:id="rId4"/>
    <p:sldId id="258" r:id="rId5"/>
    <p:sldId id="268" r:id="rId6"/>
    <p:sldId id="259" r:id="rId7"/>
    <p:sldId id="260" r:id="rId8"/>
    <p:sldId id="261" r:id="rId9"/>
    <p:sldId id="262" r:id="rId10"/>
    <p:sldId id="263" r:id="rId11"/>
    <p:sldId id="266" r:id="rId12"/>
    <p:sldId id="264" r:id="rId13"/>
    <p:sldId id="267" r:id="rId14"/>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256" autoAdjust="0"/>
  </p:normalViewPr>
  <p:slideViewPr>
    <p:cSldViewPr snapToGrid="0">
      <p:cViewPr varScale="1">
        <p:scale>
          <a:sx n="56" d="100"/>
          <a:sy n="56" d="100"/>
        </p:scale>
        <p:origin x="1068"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1.xml.rels><?xml version="1.0" encoding="UTF-8" standalone="yes"?>
<Relationships xmlns="http://schemas.openxmlformats.org/package/2006/relationships"><Relationship Id="rId2" Type="http://schemas.openxmlformats.org/officeDocument/2006/relationships/hyperlink" Target="http://www.famres.erf.hr/hr/" TargetMode="External"/><Relationship Id="rId1" Type="http://schemas.openxmlformats.org/officeDocument/2006/relationships/hyperlink" Target="mailto:famresplan@erf.hr" TargetMode="External"/></Relationships>
</file>

<file path=ppt/diagrams/_rels/drawing11.xml.rels><?xml version="1.0" encoding="UTF-8" standalone="yes"?>
<Relationships xmlns="http://schemas.openxmlformats.org/package/2006/relationships"><Relationship Id="rId2" Type="http://schemas.openxmlformats.org/officeDocument/2006/relationships/hyperlink" Target="http://www.famres.erf.hr/hr/" TargetMode="External"/><Relationship Id="rId1" Type="http://schemas.openxmlformats.org/officeDocument/2006/relationships/hyperlink" Target="mailto:famresplan@erf.h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1625AC-E859-4951-807D-EA79B3B1E84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hr-HR"/>
        </a:p>
      </dgm:t>
    </dgm:pt>
    <dgm:pt modelId="{6BEEFC50-5CF9-453A-B179-3F9800324F71}">
      <dgm:prSet custT="1"/>
      <dgm:spPr/>
      <dgm:t>
        <a:bodyPr/>
        <a:lstStyle/>
        <a:p>
          <a:pPr rtl="0"/>
          <a:r>
            <a:rPr lang="hr-HR" sz="1900" dirty="0" smtClean="0"/>
            <a:t>Medicina, javno zdravstvo, socijalna politika</a:t>
          </a:r>
          <a:endParaRPr lang="hr-HR" sz="1900" dirty="0"/>
        </a:p>
      </dgm:t>
    </dgm:pt>
    <dgm:pt modelId="{9FDA3651-AD3F-4E9B-89ED-8A442312D051}" type="parTrans" cxnId="{55293875-64D3-4BCA-9C5A-8452604F76CB}">
      <dgm:prSet/>
      <dgm:spPr/>
      <dgm:t>
        <a:bodyPr/>
        <a:lstStyle/>
        <a:p>
          <a:endParaRPr lang="hr-HR" sz="1900"/>
        </a:p>
      </dgm:t>
    </dgm:pt>
    <dgm:pt modelId="{E9F38A5A-48C7-4A98-B14B-42415151778E}" type="sibTrans" cxnId="{55293875-64D3-4BCA-9C5A-8452604F76CB}">
      <dgm:prSet/>
      <dgm:spPr/>
      <dgm:t>
        <a:bodyPr/>
        <a:lstStyle/>
        <a:p>
          <a:endParaRPr lang="hr-HR" sz="1900"/>
        </a:p>
      </dgm:t>
    </dgm:pt>
    <dgm:pt modelId="{17156CA4-4DBC-4DC6-9E6B-FC296B842362}">
      <dgm:prSet custT="1"/>
      <dgm:spPr/>
      <dgm:t>
        <a:bodyPr/>
        <a:lstStyle/>
        <a:p>
          <a:pPr rtl="0"/>
          <a:r>
            <a:rPr lang="hr-HR" sz="1900" smtClean="0"/>
            <a:t>Problem utvrđivanja učinkovitosti</a:t>
          </a:r>
          <a:endParaRPr lang="hr-HR" sz="1900"/>
        </a:p>
      </dgm:t>
    </dgm:pt>
    <dgm:pt modelId="{2E330C0D-B1CA-41ED-B4F2-E56924416EEA}" type="parTrans" cxnId="{6A0C37AB-7191-4C86-A3A1-05DA63FC7697}">
      <dgm:prSet/>
      <dgm:spPr/>
      <dgm:t>
        <a:bodyPr/>
        <a:lstStyle/>
        <a:p>
          <a:endParaRPr lang="hr-HR" sz="1900"/>
        </a:p>
      </dgm:t>
    </dgm:pt>
    <dgm:pt modelId="{623BE6BA-96CF-454A-B006-A09C3C236DA9}" type="sibTrans" cxnId="{6A0C37AB-7191-4C86-A3A1-05DA63FC7697}">
      <dgm:prSet/>
      <dgm:spPr/>
      <dgm:t>
        <a:bodyPr/>
        <a:lstStyle/>
        <a:p>
          <a:endParaRPr lang="hr-HR" sz="1900"/>
        </a:p>
      </dgm:t>
    </dgm:pt>
    <dgm:pt modelId="{8EDDCE45-24DD-4AEC-B75D-5709321A2C78}">
      <dgm:prSet custT="1"/>
      <dgm:spPr/>
      <dgm:t>
        <a:bodyPr/>
        <a:lstStyle/>
        <a:p>
          <a:pPr rtl="0"/>
          <a:r>
            <a:rPr lang="hr-HR" sz="1900" smtClean="0"/>
            <a:t>Kompleksne intervencije u učionicama</a:t>
          </a:r>
          <a:endParaRPr lang="hr-HR" sz="1900"/>
        </a:p>
      </dgm:t>
    </dgm:pt>
    <dgm:pt modelId="{B02AB103-C15A-4BAF-B3A2-05CC45F9CCAC}" type="parTrans" cxnId="{ADF7325F-BB4B-4F52-BF3B-F4E4E0F053D4}">
      <dgm:prSet/>
      <dgm:spPr/>
      <dgm:t>
        <a:bodyPr/>
        <a:lstStyle/>
        <a:p>
          <a:endParaRPr lang="hr-HR" sz="1900"/>
        </a:p>
      </dgm:t>
    </dgm:pt>
    <dgm:pt modelId="{DF0954E2-B481-4862-9D36-EA42A6A40DAE}" type="sibTrans" cxnId="{ADF7325F-BB4B-4F52-BF3B-F4E4E0F053D4}">
      <dgm:prSet/>
      <dgm:spPr/>
      <dgm:t>
        <a:bodyPr/>
        <a:lstStyle/>
        <a:p>
          <a:endParaRPr lang="hr-HR" sz="1900"/>
        </a:p>
      </dgm:t>
    </dgm:pt>
    <dgm:pt modelId="{589C49AA-A405-46A3-AE84-6050AC708E1B}">
      <dgm:prSet custT="1"/>
      <dgm:spPr/>
      <dgm:t>
        <a:bodyPr/>
        <a:lstStyle/>
        <a:p>
          <a:pPr rtl="0"/>
          <a:r>
            <a:rPr lang="hr-HR" sz="1900" smtClean="0"/>
            <a:t>Više od zbroja svih svojih dijelova</a:t>
          </a:r>
          <a:endParaRPr lang="hr-HR" sz="1900"/>
        </a:p>
      </dgm:t>
    </dgm:pt>
    <dgm:pt modelId="{B6E49203-D559-47F7-9085-6DDAD06B7167}" type="parTrans" cxnId="{D5783D8B-D415-4757-8EB2-28B242B2525C}">
      <dgm:prSet/>
      <dgm:spPr/>
      <dgm:t>
        <a:bodyPr/>
        <a:lstStyle/>
        <a:p>
          <a:endParaRPr lang="hr-HR" sz="1900"/>
        </a:p>
      </dgm:t>
    </dgm:pt>
    <dgm:pt modelId="{1245323B-0784-4924-8CC6-AAF394F14948}" type="sibTrans" cxnId="{D5783D8B-D415-4757-8EB2-28B242B2525C}">
      <dgm:prSet/>
      <dgm:spPr/>
      <dgm:t>
        <a:bodyPr/>
        <a:lstStyle/>
        <a:p>
          <a:endParaRPr lang="hr-HR" sz="1900"/>
        </a:p>
      </dgm:t>
    </dgm:pt>
    <dgm:pt modelId="{EE076828-0ED3-4E47-B208-673ED1F63310}">
      <dgm:prSet custT="1"/>
      <dgm:spPr/>
      <dgm:t>
        <a:bodyPr/>
        <a:lstStyle/>
        <a:p>
          <a:pPr rtl="0"/>
          <a:r>
            <a:rPr lang="hr-HR" sz="1900" smtClean="0"/>
            <a:t>„sastavljene su od više komponenti, koje mogu djelovati neovisno i međuovisno” (Campbell i sur., 2000)</a:t>
          </a:r>
          <a:endParaRPr lang="hr-HR" sz="1900"/>
        </a:p>
      </dgm:t>
    </dgm:pt>
    <dgm:pt modelId="{9612866A-219C-4939-A748-753FAA53D785}" type="parTrans" cxnId="{B104838B-6309-485E-AD3E-AEEB587015D3}">
      <dgm:prSet/>
      <dgm:spPr/>
      <dgm:t>
        <a:bodyPr/>
        <a:lstStyle/>
        <a:p>
          <a:endParaRPr lang="hr-HR" sz="1900"/>
        </a:p>
      </dgm:t>
    </dgm:pt>
    <dgm:pt modelId="{972A3E94-42B7-41E6-818D-0F37A19C5D8B}" type="sibTrans" cxnId="{B104838B-6309-485E-AD3E-AEEB587015D3}">
      <dgm:prSet/>
      <dgm:spPr/>
      <dgm:t>
        <a:bodyPr/>
        <a:lstStyle/>
        <a:p>
          <a:endParaRPr lang="hr-HR" sz="1900"/>
        </a:p>
      </dgm:t>
    </dgm:pt>
    <dgm:pt modelId="{EE72BC4F-C1AC-4006-A04A-3B780C6C4734}">
      <dgm:prSet custT="1"/>
      <dgm:spPr/>
      <dgm:t>
        <a:bodyPr/>
        <a:lstStyle/>
        <a:p>
          <a:pPr rtl="0"/>
          <a:r>
            <a:rPr lang="hr-HR" sz="1900" smtClean="0"/>
            <a:t>Potrebno obratiti pozornost na proces</a:t>
          </a:r>
          <a:endParaRPr lang="hr-HR" sz="1900"/>
        </a:p>
      </dgm:t>
    </dgm:pt>
    <dgm:pt modelId="{93D1EAF9-D3F2-4E4F-A815-49D72D892BB9}" type="parTrans" cxnId="{D430D03E-C557-46D6-A8CF-B59D47889109}">
      <dgm:prSet/>
      <dgm:spPr/>
      <dgm:t>
        <a:bodyPr/>
        <a:lstStyle/>
        <a:p>
          <a:endParaRPr lang="hr-HR" sz="1900"/>
        </a:p>
      </dgm:t>
    </dgm:pt>
    <dgm:pt modelId="{0E7DC60B-9470-4368-95CB-261B92E3070B}" type="sibTrans" cxnId="{D430D03E-C557-46D6-A8CF-B59D47889109}">
      <dgm:prSet/>
      <dgm:spPr/>
      <dgm:t>
        <a:bodyPr/>
        <a:lstStyle/>
        <a:p>
          <a:endParaRPr lang="hr-HR" sz="1900"/>
        </a:p>
      </dgm:t>
    </dgm:pt>
    <dgm:pt modelId="{9CEC84D7-F90B-4866-ADC2-F9F996E5BB32}">
      <dgm:prSet custT="1"/>
      <dgm:spPr/>
      <dgm:t>
        <a:bodyPr/>
        <a:lstStyle/>
        <a:p>
          <a:pPr rtl="0"/>
          <a:r>
            <a:rPr lang="hr-HR" sz="1900" smtClean="0"/>
            <a:t>Primjerice, prevencija pušenja i pretilosti, podizanje kvalitete života starijih osoba</a:t>
          </a:r>
          <a:endParaRPr lang="hr-HR" sz="1900"/>
        </a:p>
      </dgm:t>
    </dgm:pt>
    <dgm:pt modelId="{6DA0AC46-A354-437F-8A5F-6525A1175863}" type="parTrans" cxnId="{CD239CAD-E88B-4AA1-AD3D-A4B64E6DC0E2}">
      <dgm:prSet/>
      <dgm:spPr/>
      <dgm:t>
        <a:bodyPr/>
        <a:lstStyle/>
        <a:p>
          <a:endParaRPr lang="hr-HR" sz="1900"/>
        </a:p>
      </dgm:t>
    </dgm:pt>
    <dgm:pt modelId="{E0B864C4-D073-45BF-8D0D-04B557A9FC5D}" type="sibTrans" cxnId="{CD239CAD-E88B-4AA1-AD3D-A4B64E6DC0E2}">
      <dgm:prSet/>
      <dgm:spPr/>
      <dgm:t>
        <a:bodyPr/>
        <a:lstStyle/>
        <a:p>
          <a:endParaRPr lang="hr-HR" sz="1900"/>
        </a:p>
      </dgm:t>
    </dgm:pt>
    <dgm:pt modelId="{D379A68B-FE93-438F-9852-E0F9E578ECFD}">
      <dgm:prSet custT="1"/>
      <dgm:spPr/>
      <dgm:t>
        <a:bodyPr/>
        <a:lstStyle/>
        <a:p>
          <a:pPr rtl="0"/>
          <a:r>
            <a:rPr lang="hr-HR" sz="1900" smtClean="0"/>
            <a:t>Nije kompleksna samo zbog teže evaluacije!</a:t>
          </a:r>
          <a:endParaRPr lang="hr-HR" sz="1900"/>
        </a:p>
      </dgm:t>
    </dgm:pt>
    <dgm:pt modelId="{E7749E1E-3254-43BB-9A44-086E3D01B93B}" type="parTrans" cxnId="{1E40A4EE-A5C4-4935-9EDC-67C8DEC52226}">
      <dgm:prSet/>
      <dgm:spPr/>
      <dgm:t>
        <a:bodyPr/>
        <a:lstStyle/>
        <a:p>
          <a:endParaRPr lang="hr-HR" sz="1900"/>
        </a:p>
      </dgm:t>
    </dgm:pt>
    <dgm:pt modelId="{34B04D30-133B-472A-847C-DC2ED4E955C6}" type="sibTrans" cxnId="{1E40A4EE-A5C4-4935-9EDC-67C8DEC52226}">
      <dgm:prSet/>
      <dgm:spPr/>
      <dgm:t>
        <a:bodyPr/>
        <a:lstStyle/>
        <a:p>
          <a:endParaRPr lang="hr-HR" sz="1900"/>
        </a:p>
      </dgm:t>
    </dgm:pt>
    <dgm:pt modelId="{9FF3AC84-53B6-455C-84CD-B42CD8E18424}" type="pres">
      <dgm:prSet presAssocID="{141625AC-E859-4951-807D-EA79B3B1E84E}" presName="linear" presStyleCnt="0">
        <dgm:presLayoutVars>
          <dgm:animLvl val="lvl"/>
          <dgm:resizeHandles val="exact"/>
        </dgm:presLayoutVars>
      </dgm:prSet>
      <dgm:spPr/>
      <dgm:t>
        <a:bodyPr/>
        <a:lstStyle/>
        <a:p>
          <a:endParaRPr lang="de-DE"/>
        </a:p>
      </dgm:t>
    </dgm:pt>
    <dgm:pt modelId="{BD59E7EE-5ECA-4571-80E3-8DE4C14669A0}" type="pres">
      <dgm:prSet presAssocID="{6BEEFC50-5CF9-453A-B179-3F9800324F71}" presName="parentText" presStyleLbl="node1" presStyleIdx="0" presStyleCnt="8">
        <dgm:presLayoutVars>
          <dgm:chMax val="0"/>
          <dgm:bulletEnabled val="1"/>
        </dgm:presLayoutVars>
      </dgm:prSet>
      <dgm:spPr/>
      <dgm:t>
        <a:bodyPr/>
        <a:lstStyle/>
        <a:p>
          <a:endParaRPr lang="de-DE"/>
        </a:p>
      </dgm:t>
    </dgm:pt>
    <dgm:pt modelId="{046119E6-C474-4E4E-9341-E71F5034A116}" type="pres">
      <dgm:prSet presAssocID="{E9F38A5A-48C7-4A98-B14B-42415151778E}" presName="spacer" presStyleCnt="0"/>
      <dgm:spPr/>
    </dgm:pt>
    <dgm:pt modelId="{85841C6A-210B-4C9E-9C33-5D6DC1AD8935}" type="pres">
      <dgm:prSet presAssocID="{17156CA4-4DBC-4DC6-9E6B-FC296B842362}" presName="parentText" presStyleLbl="node1" presStyleIdx="1" presStyleCnt="8">
        <dgm:presLayoutVars>
          <dgm:chMax val="0"/>
          <dgm:bulletEnabled val="1"/>
        </dgm:presLayoutVars>
      </dgm:prSet>
      <dgm:spPr/>
      <dgm:t>
        <a:bodyPr/>
        <a:lstStyle/>
        <a:p>
          <a:endParaRPr lang="de-DE"/>
        </a:p>
      </dgm:t>
    </dgm:pt>
    <dgm:pt modelId="{EC313988-DA8D-4DE1-8582-FB28F5504DCE}" type="pres">
      <dgm:prSet presAssocID="{623BE6BA-96CF-454A-B006-A09C3C236DA9}" presName="spacer" presStyleCnt="0"/>
      <dgm:spPr/>
    </dgm:pt>
    <dgm:pt modelId="{5FE27D84-5B6F-4A86-9786-5D0CDA3075F8}" type="pres">
      <dgm:prSet presAssocID="{8EDDCE45-24DD-4AEC-B75D-5709321A2C78}" presName="parentText" presStyleLbl="node1" presStyleIdx="2" presStyleCnt="8">
        <dgm:presLayoutVars>
          <dgm:chMax val="0"/>
          <dgm:bulletEnabled val="1"/>
        </dgm:presLayoutVars>
      </dgm:prSet>
      <dgm:spPr/>
      <dgm:t>
        <a:bodyPr/>
        <a:lstStyle/>
        <a:p>
          <a:endParaRPr lang="de-DE"/>
        </a:p>
      </dgm:t>
    </dgm:pt>
    <dgm:pt modelId="{478B81B8-62D5-4639-A948-DA53A4F29A14}" type="pres">
      <dgm:prSet presAssocID="{DF0954E2-B481-4862-9D36-EA42A6A40DAE}" presName="spacer" presStyleCnt="0"/>
      <dgm:spPr/>
    </dgm:pt>
    <dgm:pt modelId="{E61F3BAB-D97A-4C12-8B36-22D32408D6DF}" type="pres">
      <dgm:prSet presAssocID="{589C49AA-A405-46A3-AE84-6050AC708E1B}" presName="parentText" presStyleLbl="node1" presStyleIdx="3" presStyleCnt="8">
        <dgm:presLayoutVars>
          <dgm:chMax val="0"/>
          <dgm:bulletEnabled val="1"/>
        </dgm:presLayoutVars>
      </dgm:prSet>
      <dgm:spPr/>
      <dgm:t>
        <a:bodyPr/>
        <a:lstStyle/>
        <a:p>
          <a:endParaRPr lang="de-DE"/>
        </a:p>
      </dgm:t>
    </dgm:pt>
    <dgm:pt modelId="{FD8BE28A-7DF3-4B59-9486-DF20FEAB489E}" type="pres">
      <dgm:prSet presAssocID="{1245323B-0784-4924-8CC6-AAF394F14948}" presName="spacer" presStyleCnt="0"/>
      <dgm:spPr/>
    </dgm:pt>
    <dgm:pt modelId="{E8B19B5D-59F2-4308-8BA0-DFA2B88EE408}" type="pres">
      <dgm:prSet presAssocID="{EE076828-0ED3-4E47-B208-673ED1F63310}" presName="parentText" presStyleLbl="node1" presStyleIdx="4" presStyleCnt="8">
        <dgm:presLayoutVars>
          <dgm:chMax val="0"/>
          <dgm:bulletEnabled val="1"/>
        </dgm:presLayoutVars>
      </dgm:prSet>
      <dgm:spPr/>
      <dgm:t>
        <a:bodyPr/>
        <a:lstStyle/>
        <a:p>
          <a:endParaRPr lang="de-DE"/>
        </a:p>
      </dgm:t>
    </dgm:pt>
    <dgm:pt modelId="{B23EDA10-E302-4F40-A4FE-B110FBC57E1F}" type="pres">
      <dgm:prSet presAssocID="{972A3E94-42B7-41E6-818D-0F37A19C5D8B}" presName="spacer" presStyleCnt="0"/>
      <dgm:spPr/>
    </dgm:pt>
    <dgm:pt modelId="{A5658DDC-8E5B-4085-B147-68E85424CC8D}" type="pres">
      <dgm:prSet presAssocID="{EE72BC4F-C1AC-4006-A04A-3B780C6C4734}" presName="parentText" presStyleLbl="node1" presStyleIdx="5" presStyleCnt="8">
        <dgm:presLayoutVars>
          <dgm:chMax val="0"/>
          <dgm:bulletEnabled val="1"/>
        </dgm:presLayoutVars>
      </dgm:prSet>
      <dgm:spPr/>
      <dgm:t>
        <a:bodyPr/>
        <a:lstStyle/>
        <a:p>
          <a:endParaRPr lang="de-DE"/>
        </a:p>
      </dgm:t>
    </dgm:pt>
    <dgm:pt modelId="{215868B7-E20B-429B-A581-8764C3A2AA3D}" type="pres">
      <dgm:prSet presAssocID="{0E7DC60B-9470-4368-95CB-261B92E3070B}" presName="spacer" presStyleCnt="0"/>
      <dgm:spPr/>
    </dgm:pt>
    <dgm:pt modelId="{D0B5DE3C-B0C7-4B8C-86F5-82D19534C00E}" type="pres">
      <dgm:prSet presAssocID="{9CEC84D7-F90B-4866-ADC2-F9F996E5BB32}" presName="parentText" presStyleLbl="node1" presStyleIdx="6" presStyleCnt="8">
        <dgm:presLayoutVars>
          <dgm:chMax val="0"/>
          <dgm:bulletEnabled val="1"/>
        </dgm:presLayoutVars>
      </dgm:prSet>
      <dgm:spPr/>
      <dgm:t>
        <a:bodyPr/>
        <a:lstStyle/>
        <a:p>
          <a:endParaRPr lang="de-DE"/>
        </a:p>
      </dgm:t>
    </dgm:pt>
    <dgm:pt modelId="{9D70114C-BAB4-4105-825B-7B84F500D520}" type="pres">
      <dgm:prSet presAssocID="{E0B864C4-D073-45BF-8D0D-04B557A9FC5D}" presName="spacer" presStyleCnt="0"/>
      <dgm:spPr/>
    </dgm:pt>
    <dgm:pt modelId="{71BCBB2A-30EA-4155-A900-DCF2B1989D0C}" type="pres">
      <dgm:prSet presAssocID="{D379A68B-FE93-438F-9852-E0F9E578ECFD}" presName="parentText" presStyleLbl="node1" presStyleIdx="7" presStyleCnt="8">
        <dgm:presLayoutVars>
          <dgm:chMax val="0"/>
          <dgm:bulletEnabled val="1"/>
        </dgm:presLayoutVars>
      </dgm:prSet>
      <dgm:spPr/>
      <dgm:t>
        <a:bodyPr/>
        <a:lstStyle/>
        <a:p>
          <a:endParaRPr lang="de-DE"/>
        </a:p>
      </dgm:t>
    </dgm:pt>
  </dgm:ptLst>
  <dgm:cxnLst>
    <dgm:cxn modelId="{BC0402F5-D454-4702-B383-32C288FE5CBB}" type="presOf" srcId="{9CEC84D7-F90B-4866-ADC2-F9F996E5BB32}" destId="{D0B5DE3C-B0C7-4B8C-86F5-82D19534C00E}" srcOrd="0" destOrd="0" presId="urn:microsoft.com/office/officeart/2005/8/layout/vList2"/>
    <dgm:cxn modelId="{BD3472C7-225E-4593-A02D-8CC59D0F5671}" type="presOf" srcId="{D379A68B-FE93-438F-9852-E0F9E578ECFD}" destId="{71BCBB2A-30EA-4155-A900-DCF2B1989D0C}" srcOrd="0" destOrd="0" presId="urn:microsoft.com/office/officeart/2005/8/layout/vList2"/>
    <dgm:cxn modelId="{55293875-64D3-4BCA-9C5A-8452604F76CB}" srcId="{141625AC-E859-4951-807D-EA79B3B1E84E}" destId="{6BEEFC50-5CF9-453A-B179-3F9800324F71}" srcOrd="0" destOrd="0" parTransId="{9FDA3651-AD3F-4E9B-89ED-8A442312D051}" sibTransId="{E9F38A5A-48C7-4A98-B14B-42415151778E}"/>
    <dgm:cxn modelId="{683C19DA-7859-4574-BF99-127F867C7398}" type="presOf" srcId="{141625AC-E859-4951-807D-EA79B3B1E84E}" destId="{9FF3AC84-53B6-455C-84CD-B42CD8E18424}" srcOrd="0" destOrd="0" presId="urn:microsoft.com/office/officeart/2005/8/layout/vList2"/>
    <dgm:cxn modelId="{6F07FF05-72D7-4A8B-B5F0-24102BBCB7C8}" type="presOf" srcId="{EE076828-0ED3-4E47-B208-673ED1F63310}" destId="{E8B19B5D-59F2-4308-8BA0-DFA2B88EE408}" srcOrd="0" destOrd="0" presId="urn:microsoft.com/office/officeart/2005/8/layout/vList2"/>
    <dgm:cxn modelId="{1E40A4EE-A5C4-4935-9EDC-67C8DEC52226}" srcId="{141625AC-E859-4951-807D-EA79B3B1E84E}" destId="{D379A68B-FE93-438F-9852-E0F9E578ECFD}" srcOrd="7" destOrd="0" parTransId="{E7749E1E-3254-43BB-9A44-086E3D01B93B}" sibTransId="{34B04D30-133B-472A-847C-DC2ED4E955C6}"/>
    <dgm:cxn modelId="{27403A37-9454-4931-ABC6-21F4C9F9E3FB}" type="presOf" srcId="{8EDDCE45-24DD-4AEC-B75D-5709321A2C78}" destId="{5FE27D84-5B6F-4A86-9786-5D0CDA3075F8}" srcOrd="0" destOrd="0" presId="urn:microsoft.com/office/officeart/2005/8/layout/vList2"/>
    <dgm:cxn modelId="{FFC43300-6A17-4DDA-9B12-C22C4A318A9B}" type="presOf" srcId="{EE72BC4F-C1AC-4006-A04A-3B780C6C4734}" destId="{A5658DDC-8E5B-4085-B147-68E85424CC8D}" srcOrd="0" destOrd="0" presId="urn:microsoft.com/office/officeart/2005/8/layout/vList2"/>
    <dgm:cxn modelId="{D7AC91E2-7965-4539-9902-6F522FE1E5AA}" type="presOf" srcId="{6BEEFC50-5CF9-453A-B179-3F9800324F71}" destId="{BD59E7EE-5ECA-4571-80E3-8DE4C14669A0}" srcOrd="0" destOrd="0" presId="urn:microsoft.com/office/officeart/2005/8/layout/vList2"/>
    <dgm:cxn modelId="{B104838B-6309-485E-AD3E-AEEB587015D3}" srcId="{141625AC-E859-4951-807D-EA79B3B1E84E}" destId="{EE076828-0ED3-4E47-B208-673ED1F63310}" srcOrd="4" destOrd="0" parTransId="{9612866A-219C-4939-A748-753FAA53D785}" sibTransId="{972A3E94-42B7-41E6-818D-0F37A19C5D8B}"/>
    <dgm:cxn modelId="{923FFB1A-1A06-499E-AADB-BEA1A2708089}" type="presOf" srcId="{17156CA4-4DBC-4DC6-9E6B-FC296B842362}" destId="{85841C6A-210B-4C9E-9C33-5D6DC1AD8935}" srcOrd="0" destOrd="0" presId="urn:microsoft.com/office/officeart/2005/8/layout/vList2"/>
    <dgm:cxn modelId="{ADF7325F-BB4B-4F52-BF3B-F4E4E0F053D4}" srcId="{141625AC-E859-4951-807D-EA79B3B1E84E}" destId="{8EDDCE45-24DD-4AEC-B75D-5709321A2C78}" srcOrd="2" destOrd="0" parTransId="{B02AB103-C15A-4BAF-B3A2-05CC45F9CCAC}" sibTransId="{DF0954E2-B481-4862-9D36-EA42A6A40DAE}"/>
    <dgm:cxn modelId="{D430D03E-C557-46D6-A8CF-B59D47889109}" srcId="{141625AC-E859-4951-807D-EA79B3B1E84E}" destId="{EE72BC4F-C1AC-4006-A04A-3B780C6C4734}" srcOrd="5" destOrd="0" parTransId="{93D1EAF9-D3F2-4E4F-A815-49D72D892BB9}" sibTransId="{0E7DC60B-9470-4368-95CB-261B92E3070B}"/>
    <dgm:cxn modelId="{6A0C37AB-7191-4C86-A3A1-05DA63FC7697}" srcId="{141625AC-E859-4951-807D-EA79B3B1E84E}" destId="{17156CA4-4DBC-4DC6-9E6B-FC296B842362}" srcOrd="1" destOrd="0" parTransId="{2E330C0D-B1CA-41ED-B4F2-E56924416EEA}" sibTransId="{623BE6BA-96CF-454A-B006-A09C3C236DA9}"/>
    <dgm:cxn modelId="{A1D1F8A7-8EE8-4C85-AC64-68A2BCB32227}" type="presOf" srcId="{589C49AA-A405-46A3-AE84-6050AC708E1B}" destId="{E61F3BAB-D97A-4C12-8B36-22D32408D6DF}" srcOrd="0" destOrd="0" presId="urn:microsoft.com/office/officeart/2005/8/layout/vList2"/>
    <dgm:cxn modelId="{CD239CAD-E88B-4AA1-AD3D-A4B64E6DC0E2}" srcId="{141625AC-E859-4951-807D-EA79B3B1E84E}" destId="{9CEC84D7-F90B-4866-ADC2-F9F996E5BB32}" srcOrd="6" destOrd="0" parTransId="{6DA0AC46-A354-437F-8A5F-6525A1175863}" sibTransId="{E0B864C4-D073-45BF-8D0D-04B557A9FC5D}"/>
    <dgm:cxn modelId="{D5783D8B-D415-4757-8EB2-28B242B2525C}" srcId="{141625AC-E859-4951-807D-EA79B3B1E84E}" destId="{589C49AA-A405-46A3-AE84-6050AC708E1B}" srcOrd="3" destOrd="0" parTransId="{B6E49203-D559-47F7-9085-6DDAD06B7167}" sibTransId="{1245323B-0784-4924-8CC6-AAF394F14948}"/>
    <dgm:cxn modelId="{6183D021-5BAB-4C00-998D-5DE88B8AAF89}" type="presParOf" srcId="{9FF3AC84-53B6-455C-84CD-B42CD8E18424}" destId="{BD59E7EE-5ECA-4571-80E3-8DE4C14669A0}" srcOrd="0" destOrd="0" presId="urn:microsoft.com/office/officeart/2005/8/layout/vList2"/>
    <dgm:cxn modelId="{D481CCF6-EB75-43AF-A818-C4D572435BAC}" type="presParOf" srcId="{9FF3AC84-53B6-455C-84CD-B42CD8E18424}" destId="{046119E6-C474-4E4E-9341-E71F5034A116}" srcOrd="1" destOrd="0" presId="urn:microsoft.com/office/officeart/2005/8/layout/vList2"/>
    <dgm:cxn modelId="{BE53CE71-9486-4345-B217-EE3005E28700}" type="presParOf" srcId="{9FF3AC84-53B6-455C-84CD-B42CD8E18424}" destId="{85841C6A-210B-4C9E-9C33-5D6DC1AD8935}" srcOrd="2" destOrd="0" presId="urn:microsoft.com/office/officeart/2005/8/layout/vList2"/>
    <dgm:cxn modelId="{5A401AE0-CF05-4B18-B472-45ED797C1799}" type="presParOf" srcId="{9FF3AC84-53B6-455C-84CD-B42CD8E18424}" destId="{EC313988-DA8D-4DE1-8582-FB28F5504DCE}" srcOrd="3" destOrd="0" presId="urn:microsoft.com/office/officeart/2005/8/layout/vList2"/>
    <dgm:cxn modelId="{1A05DB11-CFFE-45BD-98EE-FD3F1D8E5F64}" type="presParOf" srcId="{9FF3AC84-53B6-455C-84CD-B42CD8E18424}" destId="{5FE27D84-5B6F-4A86-9786-5D0CDA3075F8}" srcOrd="4" destOrd="0" presId="urn:microsoft.com/office/officeart/2005/8/layout/vList2"/>
    <dgm:cxn modelId="{A55D6284-2BFE-43FA-AD19-C788F205644F}" type="presParOf" srcId="{9FF3AC84-53B6-455C-84CD-B42CD8E18424}" destId="{478B81B8-62D5-4639-A948-DA53A4F29A14}" srcOrd="5" destOrd="0" presId="urn:microsoft.com/office/officeart/2005/8/layout/vList2"/>
    <dgm:cxn modelId="{4A01C65E-04C6-43A2-8583-CAD64548601F}" type="presParOf" srcId="{9FF3AC84-53B6-455C-84CD-B42CD8E18424}" destId="{E61F3BAB-D97A-4C12-8B36-22D32408D6DF}" srcOrd="6" destOrd="0" presId="urn:microsoft.com/office/officeart/2005/8/layout/vList2"/>
    <dgm:cxn modelId="{9A10133B-D00E-40A3-ABAB-336227C24079}" type="presParOf" srcId="{9FF3AC84-53B6-455C-84CD-B42CD8E18424}" destId="{FD8BE28A-7DF3-4B59-9486-DF20FEAB489E}" srcOrd="7" destOrd="0" presId="urn:microsoft.com/office/officeart/2005/8/layout/vList2"/>
    <dgm:cxn modelId="{34550EDD-4B88-402A-B00E-6203ADB443E3}" type="presParOf" srcId="{9FF3AC84-53B6-455C-84CD-B42CD8E18424}" destId="{E8B19B5D-59F2-4308-8BA0-DFA2B88EE408}" srcOrd="8" destOrd="0" presId="urn:microsoft.com/office/officeart/2005/8/layout/vList2"/>
    <dgm:cxn modelId="{2E3AB35D-E9A6-45CD-B8A6-CD4C911B7999}" type="presParOf" srcId="{9FF3AC84-53B6-455C-84CD-B42CD8E18424}" destId="{B23EDA10-E302-4F40-A4FE-B110FBC57E1F}" srcOrd="9" destOrd="0" presId="urn:microsoft.com/office/officeart/2005/8/layout/vList2"/>
    <dgm:cxn modelId="{F4DF3023-DD9A-4613-9A17-5EAE942BC83A}" type="presParOf" srcId="{9FF3AC84-53B6-455C-84CD-B42CD8E18424}" destId="{A5658DDC-8E5B-4085-B147-68E85424CC8D}" srcOrd="10" destOrd="0" presId="urn:microsoft.com/office/officeart/2005/8/layout/vList2"/>
    <dgm:cxn modelId="{CC0AF7F6-BA33-44CB-AD4D-95B93C3DC190}" type="presParOf" srcId="{9FF3AC84-53B6-455C-84CD-B42CD8E18424}" destId="{215868B7-E20B-429B-A581-8764C3A2AA3D}" srcOrd="11" destOrd="0" presId="urn:microsoft.com/office/officeart/2005/8/layout/vList2"/>
    <dgm:cxn modelId="{9CC36F03-E0C9-4B4B-BE91-E80B7F4C8DF4}" type="presParOf" srcId="{9FF3AC84-53B6-455C-84CD-B42CD8E18424}" destId="{D0B5DE3C-B0C7-4B8C-86F5-82D19534C00E}" srcOrd="12" destOrd="0" presId="urn:microsoft.com/office/officeart/2005/8/layout/vList2"/>
    <dgm:cxn modelId="{EE8AA67A-E6AB-4443-B1B9-911142D64E43}" type="presParOf" srcId="{9FF3AC84-53B6-455C-84CD-B42CD8E18424}" destId="{9D70114C-BAB4-4105-825B-7B84F500D520}" srcOrd="13" destOrd="0" presId="urn:microsoft.com/office/officeart/2005/8/layout/vList2"/>
    <dgm:cxn modelId="{12047E17-B816-4B4A-8604-ADA522FDB18C}" type="presParOf" srcId="{9FF3AC84-53B6-455C-84CD-B42CD8E18424}" destId="{71BCBB2A-30EA-4155-A900-DCF2B1989D0C}"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5C5EEAD-6006-46D9-9B20-54B5CBEE5F9B}"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hr-HR"/>
        </a:p>
      </dgm:t>
    </dgm:pt>
    <dgm:pt modelId="{931A49EE-2BB6-40D5-AEE1-612B8D0C3FC9}">
      <dgm:prSet/>
      <dgm:spPr/>
      <dgm:t>
        <a:bodyPr/>
        <a:lstStyle/>
        <a:p>
          <a:pPr rtl="0"/>
          <a:r>
            <a:rPr lang="hr-HR" smtClean="0"/>
            <a:t>Perspektiva stručnjaka</a:t>
          </a:r>
          <a:endParaRPr lang="hr-HR"/>
        </a:p>
      </dgm:t>
    </dgm:pt>
    <dgm:pt modelId="{5BD0E92F-17F9-4C13-B63A-9C32A9F55451}" type="parTrans" cxnId="{7D5A1331-89B7-4AF6-9794-B9132AE72CBE}">
      <dgm:prSet/>
      <dgm:spPr/>
      <dgm:t>
        <a:bodyPr/>
        <a:lstStyle/>
        <a:p>
          <a:endParaRPr lang="hr-HR"/>
        </a:p>
      </dgm:t>
    </dgm:pt>
    <dgm:pt modelId="{7C0CFD86-3756-4090-8DCE-4D483A299B78}" type="sibTrans" cxnId="{7D5A1331-89B7-4AF6-9794-B9132AE72CBE}">
      <dgm:prSet/>
      <dgm:spPr/>
      <dgm:t>
        <a:bodyPr/>
        <a:lstStyle/>
        <a:p>
          <a:endParaRPr lang="hr-HR"/>
        </a:p>
      </dgm:t>
    </dgm:pt>
    <dgm:pt modelId="{1B18BE54-A21B-4303-97D1-AC99DD79EC0E}">
      <dgm:prSet/>
      <dgm:spPr/>
      <dgm:t>
        <a:bodyPr/>
        <a:lstStyle/>
        <a:p>
          <a:pPr rtl="0"/>
          <a:r>
            <a:rPr lang="hr-HR" smtClean="0"/>
            <a:t>Longitudinalna istraživanja</a:t>
          </a:r>
          <a:endParaRPr lang="hr-HR"/>
        </a:p>
      </dgm:t>
    </dgm:pt>
    <dgm:pt modelId="{F4CAF0C6-B8A2-4F56-8A94-CEF4379C6B96}" type="parTrans" cxnId="{39B6C578-AF1B-4FF1-8EF3-5E51FF2228A5}">
      <dgm:prSet/>
      <dgm:spPr/>
      <dgm:t>
        <a:bodyPr/>
        <a:lstStyle/>
        <a:p>
          <a:endParaRPr lang="hr-HR"/>
        </a:p>
      </dgm:t>
    </dgm:pt>
    <dgm:pt modelId="{FDC227BA-1037-4603-B126-E7971C0CE30E}" type="sibTrans" cxnId="{39B6C578-AF1B-4FF1-8EF3-5E51FF2228A5}">
      <dgm:prSet/>
      <dgm:spPr/>
      <dgm:t>
        <a:bodyPr/>
        <a:lstStyle/>
        <a:p>
          <a:endParaRPr lang="hr-HR"/>
        </a:p>
      </dgm:t>
    </dgm:pt>
    <dgm:pt modelId="{BEDFFE1E-ECDF-4BDF-8CBA-E4D404942222}" type="pres">
      <dgm:prSet presAssocID="{25C5EEAD-6006-46D9-9B20-54B5CBEE5F9B}" presName="CompostProcess" presStyleCnt="0">
        <dgm:presLayoutVars>
          <dgm:dir/>
          <dgm:resizeHandles val="exact"/>
        </dgm:presLayoutVars>
      </dgm:prSet>
      <dgm:spPr/>
      <dgm:t>
        <a:bodyPr/>
        <a:lstStyle/>
        <a:p>
          <a:endParaRPr lang="de-DE"/>
        </a:p>
      </dgm:t>
    </dgm:pt>
    <dgm:pt modelId="{A5830121-4E6D-4A02-A1B8-85974CF834F9}" type="pres">
      <dgm:prSet presAssocID="{25C5EEAD-6006-46D9-9B20-54B5CBEE5F9B}" presName="arrow" presStyleLbl="bgShp" presStyleIdx="0" presStyleCnt="1"/>
      <dgm:spPr/>
    </dgm:pt>
    <dgm:pt modelId="{2053B263-8259-4569-B2CC-091FAE1AD471}" type="pres">
      <dgm:prSet presAssocID="{25C5EEAD-6006-46D9-9B20-54B5CBEE5F9B}" presName="linearProcess" presStyleCnt="0"/>
      <dgm:spPr/>
    </dgm:pt>
    <dgm:pt modelId="{5B71963C-5394-45F7-BC12-381FD888698D}" type="pres">
      <dgm:prSet presAssocID="{931A49EE-2BB6-40D5-AEE1-612B8D0C3FC9}" presName="textNode" presStyleLbl="node1" presStyleIdx="0" presStyleCnt="2">
        <dgm:presLayoutVars>
          <dgm:bulletEnabled val="1"/>
        </dgm:presLayoutVars>
      </dgm:prSet>
      <dgm:spPr/>
      <dgm:t>
        <a:bodyPr/>
        <a:lstStyle/>
        <a:p>
          <a:endParaRPr lang="de-DE"/>
        </a:p>
      </dgm:t>
    </dgm:pt>
    <dgm:pt modelId="{76203AFA-C400-4AFC-B8D4-810FAFE3B0B0}" type="pres">
      <dgm:prSet presAssocID="{7C0CFD86-3756-4090-8DCE-4D483A299B78}" presName="sibTrans" presStyleCnt="0"/>
      <dgm:spPr/>
    </dgm:pt>
    <dgm:pt modelId="{2E70E08B-D5FC-428B-94C2-599DE070E7F3}" type="pres">
      <dgm:prSet presAssocID="{1B18BE54-A21B-4303-97D1-AC99DD79EC0E}" presName="textNode" presStyleLbl="node1" presStyleIdx="1" presStyleCnt="2">
        <dgm:presLayoutVars>
          <dgm:bulletEnabled val="1"/>
        </dgm:presLayoutVars>
      </dgm:prSet>
      <dgm:spPr/>
      <dgm:t>
        <a:bodyPr/>
        <a:lstStyle/>
        <a:p>
          <a:endParaRPr lang="de-DE"/>
        </a:p>
      </dgm:t>
    </dgm:pt>
  </dgm:ptLst>
  <dgm:cxnLst>
    <dgm:cxn modelId="{775A9CDA-AB25-4420-8FE2-EABF8E5C0C09}" type="presOf" srcId="{25C5EEAD-6006-46D9-9B20-54B5CBEE5F9B}" destId="{BEDFFE1E-ECDF-4BDF-8CBA-E4D404942222}" srcOrd="0" destOrd="0" presId="urn:microsoft.com/office/officeart/2005/8/layout/hProcess9"/>
    <dgm:cxn modelId="{7D5A1331-89B7-4AF6-9794-B9132AE72CBE}" srcId="{25C5EEAD-6006-46D9-9B20-54B5CBEE5F9B}" destId="{931A49EE-2BB6-40D5-AEE1-612B8D0C3FC9}" srcOrd="0" destOrd="0" parTransId="{5BD0E92F-17F9-4C13-B63A-9C32A9F55451}" sibTransId="{7C0CFD86-3756-4090-8DCE-4D483A299B78}"/>
    <dgm:cxn modelId="{53A7C724-3792-4510-89BB-0FA21A08B95B}" type="presOf" srcId="{931A49EE-2BB6-40D5-AEE1-612B8D0C3FC9}" destId="{5B71963C-5394-45F7-BC12-381FD888698D}" srcOrd="0" destOrd="0" presId="urn:microsoft.com/office/officeart/2005/8/layout/hProcess9"/>
    <dgm:cxn modelId="{39B6C578-AF1B-4FF1-8EF3-5E51FF2228A5}" srcId="{25C5EEAD-6006-46D9-9B20-54B5CBEE5F9B}" destId="{1B18BE54-A21B-4303-97D1-AC99DD79EC0E}" srcOrd="1" destOrd="0" parTransId="{F4CAF0C6-B8A2-4F56-8A94-CEF4379C6B96}" sibTransId="{FDC227BA-1037-4603-B126-E7971C0CE30E}"/>
    <dgm:cxn modelId="{57E09B53-432F-4C2B-A027-A58A39B3878C}" type="presOf" srcId="{1B18BE54-A21B-4303-97D1-AC99DD79EC0E}" destId="{2E70E08B-D5FC-428B-94C2-599DE070E7F3}" srcOrd="0" destOrd="0" presId="urn:microsoft.com/office/officeart/2005/8/layout/hProcess9"/>
    <dgm:cxn modelId="{57EF87CC-6599-4FFF-A09C-2B49530F9A6E}" type="presParOf" srcId="{BEDFFE1E-ECDF-4BDF-8CBA-E4D404942222}" destId="{A5830121-4E6D-4A02-A1B8-85974CF834F9}" srcOrd="0" destOrd="0" presId="urn:microsoft.com/office/officeart/2005/8/layout/hProcess9"/>
    <dgm:cxn modelId="{95F1D1EF-E523-48D3-9382-59BF6511A9D4}" type="presParOf" srcId="{BEDFFE1E-ECDF-4BDF-8CBA-E4D404942222}" destId="{2053B263-8259-4569-B2CC-091FAE1AD471}" srcOrd="1" destOrd="0" presId="urn:microsoft.com/office/officeart/2005/8/layout/hProcess9"/>
    <dgm:cxn modelId="{E236711C-E1BC-45CE-BED3-831060030445}" type="presParOf" srcId="{2053B263-8259-4569-B2CC-091FAE1AD471}" destId="{5B71963C-5394-45F7-BC12-381FD888698D}" srcOrd="0" destOrd="0" presId="urn:microsoft.com/office/officeart/2005/8/layout/hProcess9"/>
    <dgm:cxn modelId="{9025C152-DCEF-4911-9017-9D7AA5F8F7C8}" type="presParOf" srcId="{2053B263-8259-4569-B2CC-091FAE1AD471}" destId="{76203AFA-C400-4AFC-B8D4-810FAFE3B0B0}" srcOrd="1" destOrd="0" presId="urn:microsoft.com/office/officeart/2005/8/layout/hProcess9"/>
    <dgm:cxn modelId="{896C0A65-6D2E-429D-9A09-C9A1F5DA3EC2}" type="presParOf" srcId="{2053B263-8259-4569-B2CC-091FAE1AD471}" destId="{2E70E08B-D5FC-428B-94C2-599DE070E7F3}"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B2D7F3-6DB8-459A-AAD7-A97F864FA33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hr-HR"/>
        </a:p>
      </dgm:t>
    </dgm:pt>
    <dgm:pt modelId="{71C6D5F0-5384-4351-8A46-F0893EACF699}">
      <dgm:prSet phldrT="[Text]" custT="1"/>
      <dgm:spPr/>
      <dgm:t>
        <a:bodyPr/>
        <a:lstStyle/>
        <a:p>
          <a:r>
            <a:rPr lang="hr-HR" sz="2800" dirty="0" smtClean="0"/>
            <a:t>Hvala</a:t>
          </a:r>
          <a:endParaRPr lang="hr-HR" sz="2800" dirty="0"/>
        </a:p>
      </dgm:t>
    </dgm:pt>
    <dgm:pt modelId="{BA75F7F6-F0DB-4604-A0BE-D5F9690F10DF}" type="parTrans" cxnId="{0093F758-C35E-4DF6-9513-78813CD36398}">
      <dgm:prSet/>
      <dgm:spPr/>
      <dgm:t>
        <a:bodyPr/>
        <a:lstStyle/>
        <a:p>
          <a:endParaRPr lang="hr-HR"/>
        </a:p>
      </dgm:t>
    </dgm:pt>
    <dgm:pt modelId="{16542759-E87D-484D-A805-33575D19B088}" type="sibTrans" cxnId="{0093F758-C35E-4DF6-9513-78813CD36398}">
      <dgm:prSet/>
      <dgm:spPr/>
      <dgm:t>
        <a:bodyPr/>
        <a:lstStyle/>
        <a:p>
          <a:endParaRPr lang="hr-HR"/>
        </a:p>
      </dgm:t>
    </dgm:pt>
    <dgm:pt modelId="{280F8713-517E-4DD6-B44B-39FA5A0B1D72}">
      <dgm:prSet phldrT="[Text]" phldr="1"/>
      <dgm:spPr/>
      <dgm:t>
        <a:bodyPr/>
        <a:lstStyle/>
        <a:p>
          <a:endParaRPr lang="hr-HR"/>
        </a:p>
      </dgm:t>
    </dgm:pt>
    <dgm:pt modelId="{5788777C-C3BE-452B-80D7-4903788071FA}" type="parTrans" cxnId="{55979C6F-A562-4428-921F-EE54BB5B9943}">
      <dgm:prSet/>
      <dgm:spPr/>
      <dgm:t>
        <a:bodyPr/>
        <a:lstStyle/>
        <a:p>
          <a:endParaRPr lang="hr-HR"/>
        </a:p>
      </dgm:t>
    </dgm:pt>
    <dgm:pt modelId="{B0241FA4-BE65-4B9C-B2D9-183F4144ADB1}" type="sibTrans" cxnId="{55979C6F-A562-4428-921F-EE54BB5B9943}">
      <dgm:prSet/>
      <dgm:spPr/>
      <dgm:t>
        <a:bodyPr/>
        <a:lstStyle/>
        <a:p>
          <a:endParaRPr lang="hr-HR"/>
        </a:p>
      </dgm:t>
    </dgm:pt>
    <dgm:pt modelId="{6D2D90EF-97A9-448F-A85C-E5E541DBC563}">
      <dgm:prSet phldrT="[Text]" custT="1"/>
      <dgm:spPr/>
      <dgm:t>
        <a:bodyPr/>
        <a:lstStyle/>
        <a:p>
          <a:r>
            <a:rPr lang="hr-HR" sz="2800" dirty="0" smtClean="0"/>
            <a:t>na</a:t>
          </a:r>
          <a:endParaRPr lang="hr-HR" sz="2800" dirty="0"/>
        </a:p>
      </dgm:t>
    </dgm:pt>
    <dgm:pt modelId="{8BB36D88-02CC-4897-857B-89F45E668A85}" type="parTrans" cxnId="{131CDA19-498F-4844-AB41-7FC9E222C4E0}">
      <dgm:prSet/>
      <dgm:spPr/>
      <dgm:t>
        <a:bodyPr/>
        <a:lstStyle/>
        <a:p>
          <a:endParaRPr lang="hr-HR"/>
        </a:p>
      </dgm:t>
    </dgm:pt>
    <dgm:pt modelId="{A26DB8DF-3F26-439B-BE99-124EFB2221A7}" type="sibTrans" cxnId="{131CDA19-498F-4844-AB41-7FC9E222C4E0}">
      <dgm:prSet/>
      <dgm:spPr/>
      <dgm:t>
        <a:bodyPr/>
        <a:lstStyle/>
        <a:p>
          <a:endParaRPr lang="hr-HR"/>
        </a:p>
      </dgm:t>
    </dgm:pt>
    <dgm:pt modelId="{98AF4EFF-99BC-4F21-AC5A-475F25FF344F}">
      <dgm:prSet phldrT="[Text]" phldr="1"/>
      <dgm:spPr/>
      <dgm:t>
        <a:bodyPr/>
        <a:lstStyle/>
        <a:p>
          <a:endParaRPr lang="hr-HR" dirty="0"/>
        </a:p>
      </dgm:t>
    </dgm:pt>
    <dgm:pt modelId="{5A274F53-9221-4558-9E2F-35E19F19D5BA}" type="parTrans" cxnId="{2B3F32E4-4CDE-45DE-806E-1C66A93F85BB}">
      <dgm:prSet/>
      <dgm:spPr/>
      <dgm:t>
        <a:bodyPr/>
        <a:lstStyle/>
        <a:p>
          <a:endParaRPr lang="hr-HR"/>
        </a:p>
      </dgm:t>
    </dgm:pt>
    <dgm:pt modelId="{4759D861-7D51-4586-BEB5-5DB39BC9A710}" type="sibTrans" cxnId="{2B3F32E4-4CDE-45DE-806E-1C66A93F85BB}">
      <dgm:prSet/>
      <dgm:spPr/>
      <dgm:t>
        <a:bodyPr/>
        <a:lstStyle/>
        <a:p>
          <a:endParaRPr lang="hr-HR"/>
        </a:p>
      </dgm:t>
    </dgm:pt>
    <dgm:pt modelId="{B4C2C92A-2798-4B05-AF38-E732CB72A746}">
      <dgm:prSet phldrT="[Text]" custT="1"/>
      <dgm:spPr/>
      <dgm:t>
        <a:bodyPr/>
        <a:lstStyle/>
        <a:p>
          <a:r>
            <a:rPr lang="hr-HR" sz="2800" dirty="0" smtClean="0"/>
            <a:t>pažnji</a:t>
          </a:r>
          <a:r>
            <a:rPr lang="hr-HR" sz="2200" dirty="0" smtClean="0"/>
            <a:t>!</a:t>
          </a:r>
          <a:endParaRPr lang="hr-HR" sz="2200" dirty="0"/>
        </a:p>
      </dgm:t>
    </dgm:pt>
    <dgm:pt modelId="{3EA463E9-EB62-4624-A06F-F72859D1A13E}" type="parTrans" cxnId="{C7094755-0CBC-44E4-9430-8C45E88A4AE7}">
      <dgm:prSet/>
      <dgm:spPr/>
      <dgm:t>
        <a:bodyPr/>
        <a:lstStyle/>
        <a:p>
          <a:endParaRPr lang="hr-HR"/>
        </a:p>
      </dgm:t>
    </dgm:pt>
    <dgm:pt modelId="{CC5591FD-53F6-4BCA-925D-C17D05CDC235}" type="sibTrans" cxnId="{C7094755-0CBC-44E4-9430-8C45E88A4AE7}">
      <dgm:prSet/>
      <dgm:spPr/>
      <dgm:t>
        <a:bodyPr/>
        <a:lstStyle/>
        <a:p>
          <a:endParaRPr lang="hr-HR"/>
        </a:p>
      </dgm:t>
    </dgm:pt>
    <dgm:pt modelId="{36B19848-A3C9-4BB5-8BFD-21D179A2E120}">
      <dgm:prSet phldrT="[Text]" custT="1"/>
      <dgm:spPr/>
      <dgm:t>
        <a:bodyPr/>
        <a:lstStyle/>
        <a:p>
          <a:r>
            <a:rPr lang="hr-HR" sz="2200" dirty="0" smtClean="0">
              <a:hlinkClick xmlns:r="http://schemas.openxmlformats.org/officeDocument/2006/relationships" r:id="rId1"/>
            </a:rPr>
            <a:t>famresplan@erf.hr</a:t>
          </a:r>
          <a:endParaRPr lang="hr-HR" sz="2200" dirty="0" smtClean="0"/>
        </a:p>
        <a:p>
          <a:r>
            <a:rPr lang="de-DE" sz="2200" dirty="0" smtClean="0">
              <a:hlinkClick xmlns:r="http://schemas.openxmlformats.org/officeDocument/2006/relationships" r:id="rId2"/>
            </a:rPr>
            <a:t>http://www.famres.erf.hr/hr/</a:t>
          </a:r>
          <a:r>
            <a:rPr lang="de-DE" sz="2200" dirty="0" smtClean="0"/>
            <a:t> </a:t>
          </a:r>
          <a:endParaRPr lang="hr-HR" sz="2200" dirty="0"/>
        </a:p>
      </dgm:t>
    </dgm:pt>
    <dgm:pt modelId="{3E0F5375-D83C-4DD8-8D95-4AD274A17A51}" type="parTrans" cxnId="{BCBD04DC-5BB4-48DC-AAD4-012B19DD40B5}">
      <dgm:prSet/>
      <dgm:spPr/>
      <dgm:t>
        <a:bodyPr/>
        <a:lstStyle/>
        <a:p>
          <a:endParaRPr lang="hr-HR"/>
        </a:p>
      </dgm:t>
    </dgm:pt>
    <dgm:pt modelId="{97744A3A-1F9A-47F4-AC6A-D6D721471FCA}" type="sibTrans" cxnId="{BCBD04DC-5BB4-48DC-AAD4-012B19DD40B5}">
      <dgm:prSet/>
      <dgm:spPr/>
      <dgm:t>
        <a:bodyPr/>
        <a:lstStyle/>
        <a:p>
          <a:endParaRPr lang="hr-HR"/>
        </a:p>
      </dgm:t>
    </dgm:pt>
    <dgm:pt modelId="{72EA4E17-04C0-4414-8771-BD5703471DE1}" type="pres">
      <dgm:prSet presAssocID="{F2B2D7F3-6DB8-459A-AAD7-A97F864FA33E}" presName="Name0" presStyleCnt="0">
        <dgm:presLayoutVars>
          <dgm:chMax/>
          <dgm:chPref/>
          <dgm:dir/>
          <dgm:animLvl val="lvl"/>
        </dgm:presLayoutVars>
      </dgm:prSet>
      <dgm:spPr/>
      <dgm:t>
        <a:bodyPr/>
        <a:lstStyle/>
        <a:p>
          <a:endParaRPr lang="de-DE"/>
        </a:p>
      </dgm:t>
    </dgm:pt>
    <dgm:pt modelId="{02415810-3054-48B5-B9CF-F79FDADA38DC}" type="pres">
      <dgm:prSet presAssocID="{71C6D5F0-5384-4351-8A46-F0893EACF699}" presName="composite" presStyleCnt="0"/>
      <dgm:spPr/>
    </dgm:pt>
    <dgm:pt modelId="{8767C880-A6C0-4A80-89D1-49AA683A5389}" type="pres">
      <dgm:prSet presAssocID="{71C6D5F0-5384-4351-8A46-F0893EACF699}" presName="Parent1" presStyleLbl="node1" presStyleIdx="0" presStyleCnt="6">
        <dgm:presLayoutVars>
          <dgm:chMax val="1"/>
          <dgm:chPref val="1"/>
          <dgm:bulletEnabled val="1"/>
        </dgm:presLayoutVars>
      </dgm:prSet>
      <dgm:spPr/>
      <dgm:t>
        <a:bodyPr/>
        <a:lstStyle/>
        <a:p>
          <a:endParaRPr lang="de-DE"/>
        </a:p>
      </dgm:t>
    </dgm:pt>
    <dgm:pt modelId="{571C135D-D6E9-46F8-83BE-2F8CC4BFE0BC}" type="pres">
      <dgm:prSet presAssocID="{71C6D5F0-5384-4351-8A46-F0893EACF699}" presName="Childtext1" presStyleLbl="revTx" presStyleIdx="0" presStyleCnt="3">
        <dgm:presLayoutVars>
          <dgm:chMax val="0"/>
          <dgm:chPref val="0"/>
          <dgm:bulletEnabled val="1"/>
        </dgm:presLayoutVars>
      </dgm:prSet>
      <dgm:spPr/>
      <dgm:t>
        <a:bodyPr/>
        <a:lstStyle/>
        <a:p>
          <a:endParaRPr lang="de-DE"/>
        </a:p>
      </dgm:t>
    </dgm:pt>
    <dgm:pt modelId="{7B083FA4-98E7-4055-B589-A2690DCDC3A7}" type="pres">
      <dgm:prSet presAssocID="{71C6D5F0-5384-4351-8A46-F0893EACF699}" presName="BalanceSpacing" presStyleCnt="0"/>
      <dgm:spPr/>
    </dgm:pt>
    <dgm:pt modelId="{80BDAFEC-D21B-4277-8111-14822FC2C7A1}" type="pres">
      <dgm:prSet presAssocID="{71C6D5F0-5384-4351-8A46-F0893EACF699}" presName="BalanceSpacing1" presStyleCnt="0"/>
      <dgm:spPr/>
    </dgm:pt>
    <dgm:pt modelId="{2B539160-B18E-44F1-9143-A208997270D9}" type="pres">
      <dgm:prSet presAssocID="{16542759-E87D-484D-A805-33575D19B088}" presName="Accent1Text" presStyleLbl="node1" presStyleIdx="1" presStyleCnt="6" custLinFactNeighborY="0"/>
      <dgm:spPr/>
      <dgm:t>
        <a:bodyPr/>
        <a:lstStyle/>
        <a:p>
          <a:endParaRPr lang="de-DE"/>
        </a:p>
      </dgm:t>
    </dgm:pt>
    <dgm:pt modelId="{7E9344B5-1BC9-43E5-94DF-390EE6015237}" type="pres">
      <dgm:prSet presAssocID="{16542759-E87D-484D-A805-33575D19B088}" presName="spaceBetweenRectangles" presStyleCnt="0"/>
      <dgm:spPr/>
    </dgm:pt>
    <dgm:pt modelId="{7A93CAEB-465B-4D0E-81FB-F982DECFA590}" type="pres">
      <dgm:prSet presAssocID="{6D2D90EF-97A9-448F-A85C-E5E541DBC563}" presName="composite" presStyleCnt="0"/>
      <dgm:spPr/>
    </dgm:pt>
    <dgm:pt modelId="{8981C6FF-C17C-4DEC-A8FB-DDEA42C6DAB9}" type="pres">
      <dgm:prSet presAssocID="{6D2D90EF-97A9-448F-A85C-E5E541DBC563}" presName="Parent1" presStyleLbl="node1" presStyleIdx="2" presStyleCnt="6" custLinFactNeighborY="0">
        <dgm:presLayoutVars>
          <dgm:chMax val="1"/>
          <dgm:chPref val="1"/>
          <dgm:bulletEnabled val="1"/>
        </dgm:presLayoutVars>
      </dgm:prSet>
      <dgm:spPr/>
      <dgm:t>
        <a:bodyPr/>
        <a:lstStyle/>
        <a:p>
          <a:endParaRPr lang="de-DE"/>
        </a:p>
      </dgm:t>
    </dgm:pt>
    <dgm:pt modelId="{91AE5149-5386-4A9A-929A-5D5108B8DAC6}" type="pres">
      <dgm:prSet presAssocID="{6D2D90EF-97A9-448F-A85C-E5E541DBC563}" presName="Childtext1" presStyleLbl="revTx" presStyleIdx="1" presStyleCnt="3">
        <dgm:presLayoutVars>
          <dgm:chMax val="0"/>
          <dgm:chPref val="0"/>
          <dgm:bulletEnabled val="1"/>
        </dgm:presLayoutVars>
      </dgm:prSet>
      <dgm:spPr/>
      <dgm:t>
        <a:bodyPr/>
        <a:lstStyle/>
        <a:p>
          <a:endParaRPr lang="de-DE"/>
        </a:p>
      </dgm:t>
    </dgm:pt>
    <dgm:pt modelId="{D020DA3D-350B-41E6-8547-CCF86951F119}" type="pres">
      <dgm:prSet presAssocID="{6D2D90EF-97A9-448F-A85C-E5E541DBC563}" presName="BalanceSpacing" presStyleCnt="0"/>
      <dgm:spPr/>
    </dgm:pt>
    <dgm:pt modelId="{6673DBAF-9696-4011-9323-C679AB05743E}" type="pres">
      <dgm:prSet presAssocID="{6D2D90EF-97A9-448F-A85C-E5E541DBC563}" presName="BalanceSpacing1" presStyleCnt="0"/>
      <dgm:spPr/>
    </dgm:pt>
    <dgm:pt modelId="{2E830982-CD46-4CBB-B652-1267E40E45F5}" type="pres">
      <dgm:prSet presAssocID="{A26DB8DF-3F26-439B-BE99-124EFB2221A7}" presName="Accent1Text" presStyleLbl="node1" presStyleIdx="3" presStyleCnt="6"/>
      <dgm:spPr/>
      <dgm:t>
        <a:bodyPr/>
        <a:lstStyle/>
        <a:p>
          <a:endParaRPr lang="de-DE"/>
        </a:p>
      </dgm:t>
    </dgm:pt>
    <dgm:pt modelId="{00D5F559-A993-40EC-84B1-9023CEEF464D}" type="pres">
      <dgm:prSet presAssocID="{A26DB8DF-3F26-439B-BE99-124EFB2221A7}" presName="spaceBetweenRectangles" presStyleCnt="0"/>
      <dgm:spPr/>
    </dgm:pt>
    <dgm:pt modelId="{4E19B950-4C3E-44F8-B62F-08AF688A942D}" type="pres">
      <dgm:prSet presAssocID="{B4C2C92A-2798-4B05-AF38-E732CB72A746}" presName="composite" presStyleCnt="0"/>
      <dgm:spPr/>
    </dgm:pt>
    <dgm:pt modelId="{BCD8D37B-B2D4-4365-9FC1-40E71EE99E23}" type="pres">
      <dgm:prSet presAssocID="{B4C2C92A-2798-4B05-AF38-E732CB72A746}" presName="Parent1" presStyleLbl="node1" presStyleIdx="4" presStyleCnt="6" custLinFactNeighborX="27020">
        <dgm:presLayoutVars>
          <dgm:chMax val="1"/>
          <dgm:chPref val="1"/>
          <dgm:bulletEnabled val="1"/>
        </dgm:presLayoutVars>
      </dgm:prSet>
      <dgm:spPr/>
      <dgm:t>
        <a:bodyPr/>
        <a:lstStyle/>
        <a:p>
          <a:endParaRPr lang="hr-HR"/>
        </a:p>
      </dgm:t>
    </dgm:pt>
    <dgm:pt modelId="{D9F91413-C0EB-48EE-B9B1-FA1C903FA3E1}" type="pres">
      <dgm:prSet presAssocID="{B4C2C92A-2798-4B05-AF38-E732CB72A746}" presName="Childtext1" presStyleLbl="revTx" presStyleIdx="2" presStyleCnt="3" custScaleX="180727" custLinFactNeighborX="63476" custLinFactNeighborY="-1399">
        <dgm:presLayoutVars>
          <dgm:chMax val="0"/>
          <dgm:chPref val="0"/>
          <dgm:bulletEnabled val="1"/>
        </dgm:presLayoutVars>
      </dgm:prSet>
      <dgm:spPr/>
      <dgm:t>
        <a:bodyPr/>
        <a:lstStyle/>
        <a:p>
          <a:endParaRPr lang="de-DE"/>
        </a:p>
      </dgm:t>
    </dgm:pt>
    <dgm:pt modelId="{FAA8506E-354C-423C-A9C5-29C0B4F13087}" type="pres">
      <dgm:prSet presAssocID="{B4C2C92A-2798-4B05-AF38-E732CB72A746}" presName="BalanceSpacing" presStyleCnt="0"/>
      <dgm:spPr/>
    </dgm:pt>
    <dgm:pt modelId="{04D1BAF2-56C3-4EBF-8593-A658D93BD3A4}" type="pres">
      <dgm:prSet presAssocID="{B4C2C92A-2798-4B05-AF38-E732CB72A746}" presName="BalanceSpacing1" presStyleCnt="0"/>
      <dgm:spPr/>
    </dgm:pt>
    <dgm:pt modelId="{171FE932-65C8-4F60-9E88-0F5CB2251130}" type="pres">
      <dgm:prSet presAssocID="{CC5591FD-53F6-4BCA-925D-C17D05CDC235}" presName="Accent1Text" presStyleLbl="node1" presStyleIdx="5" presStyleCnt="6" custLinFactNeighborX="25090"/>
      <dgm:spPr/>
      <dgm:t>
        <a:bodyPr/>
        <a:lstStyle/>
        <a:p>
          <a:endParaRPr lang="de-DE"/>
        </a:p>
      </dgm:t>
    </dgm:pt>
  </dgm:ptLst>
  <dgm:cxnLst>
    <dgm:cxn modelId="{B440A230-45B7-4F2D-9578-58ADCEFE9F4F}" type="presOf" srcId="{CC5591FD-53F6-4BCA-925D-C17D05CDC235}" destId="{171FE932-65C8-4F60-9E88-0F5CB2251130}" srcOrd="0" destOrd="0" presId="urn:microsoft.com/office/officeart/2008/layout/AlternatingHexagons"/>
    <dgm:cxn modelId="{FC779C30-9D7B-480C-A55B-F45B72DBAA0E}" type="presOf" srcId="{36B19848-A3C9-4BB5-8BFD-21D179A2E120}" destId="{D9F91413-C0EB-48EE-B9B1-FA1C903FA3E1}" srcOrd="0" destOrd="0" presId="urn:microsoft.com/office/officeart/2008/layout/AlternatingHexagons"/>
    <dgm:cxn modelId="{96B11415-4640-4A95-9C9F-BEDE8D5A9C3B}" type="presOf" srcId="{6D2D90EF-97A9-448F-A85C-E5E541DBC563}" destId="{8981C6FF-C17C-4DEC-A8FB-DDEA42C6DAB9}" srcOrd="0" destOrd="0" presId="urn:microsoft.com/office/officeart/2008/layout/AlternatingHexagons"/>
    <dgm:cxn modelId="{875E8F8B-A46B-4C31-9A8D-3BF2E76ECEE2}" type="presOf" srcId="{F2B2D7F3-6DB8-459A-AAD7-A97F864FA33E}" destId="{72EA4E17-04C0-4414-8771-BD5703471DE1}" srcOrd="0" destOrd="0" presId="urn:microsoft.com/office/officeart/2008/layout/AlternatingHexagons"/>
    <dgm:cxn modelId="{0093F758-C35E-4DF6-9513-78813CD36398}" srcId="{F2B2D7F3-6DB8-459A-AAD7-A97F864FA33E}" destId="{71C6D5F0-5384-4351-8A46-F0893EACF699}" srcOrd="0" destOrd="0" parTransId="{BA75F7F6-F0DB-4604-A0BE-D5F9690F10DF}" sibTransId="{16542759-E87D-484D-A805-33575D19B088}"/>
    <dgm:cxn modelId="{B7592DE3-E623-4DD5-8F84-36AC59781BE6}" type="presOf" srcId="{98AF4EFF-99BC-4F21-AC5A-475F25FF344F}" destId="{91AE5149-5386-4A9A-929A-5D5108B8DAC6}" srcOrd="0" destOrd="0" presId="urn:microsoft.com/office/officeart/2008/layout/AlternatingHexagons"/>
    <dgm:cxn modelId="{39BF11D9-BA82-4662-AF5D-B650024E9EDE}" type="presOf" srcId="{280F8713-517E-4DD6-B44B-39FA5A0B1D72}" destId="{571C135D-D6E9-46F8-83BE-2F8CC4BFE0BC}" srcOrd="0" destOrd="0" presId="urn:microsoft.com/office/officeart/2008/layout/AlternatingHexagons"/>
    <dgm:cxn modelId="{C7094755-0CBC-44E4-9430-8C45E88A4AE7}" srcId="{F2B2D7F3-6DB8-459A-AAD7-A97F864FA33E}" destId="{B4C2C92A-2798-4B05-AF38-E732CB72A746}" srcOrd="2" destOrd="0" parTransId="{3EA463E9-EB62-4624-A06F-F72859D1A13E}" sibTransId="{CC5591FD-53F6-4BCA-925D-C17D05CDC235}"/>
    <dgm:cxn modelId="{131CDA19-498F-4844-AB41-7FC9E222C4E0}" srcId="{F2B2D7F3-6DB8-459A-AAD7-A97F864FA33E}" destId="{6D2D90EF-97A9-448F-A85C-E5E541DBC563}" srcOrd="1" destOrd="0" parTransId="{8BB36D88-02CC-4897-857B-89F45E668A85}" sibTransId="{A26DB8DF-3F26-439B-BE99-124EFB2221A7}"/>
    <dgm:cxn modelId="{BCBD04DC-5BB4-48DC-AAD4-012B19DD40B5}" srcId="{B4C2C92A-2798-4B05-AF38-E732CB72A746}" destId="{36B19848-A3C9-4BB5-8BFD-21D179A2E120}" srcOrd="0" destOrd="0" parTransId="{3E0F5375-D83C-4DD8-8D95-4AD274A17A51}" sibTransId="{97744A3A-1F9A-47F4-AC6A-D6D721471FCA}"/>
    <dgm:cxn modelId="{55979C6F-A562-4428-921F-EE54BB5B9943}" srcId="{71C6D5F0-5384-4351-8A46-F0893EACF699}" destId="{280F8713-517E-4DD6-B44B-39FA5A0B1D72}" srcOrd="0" destOrd="0" parTransId="{5788777C-C3BE-452B-80D7-4903788071FA}" sibTransId="{B0241FA4-BE65-4B9C-B2D9-183F4144ADB1}"/>
    <dgm:cxn modelId="{68A40D37-5A43-40F1-BCAA-6FA7B7680D85}" type="presOf" srcId="{B4C2C92A-2798-4B05-AF38-E732CB72A746}" destId="{BCD8D37B-B2D4-4365-9FC1-40E71EE99E23}" srcOrd="0" destOrd="0" presId="urn:microsoft.com/office/officeart/2008/layout/AlternatingHexagons"/>
    <dgm:cxn modelId="{E056F82A-98A4-453B-8A65-0EC7DEA01068}" type="presOf" srcId="{16542759-E87D-484D-A805-33575D19B088}" destId="{2B539160-B18E-44F1-9143-A208997270D9}" srcOrd="0" destOrd="0" presId="urn:microsoft.com/office/officeart/2008/layout/AlternatingHexagons"/>
    <dgm:cxn modelId="{2B3F32E4-4CDE-45DE-806E-1C66A93F85BB}" srcId="{6D2D90EF-97A9-448F-A85C-E5E541DBC563}" destId="{98AF4EFF-99BC-4F21-AC5A-475F25FF344F}" srcOrd="0" destOrd="0" parTransId="{5A274F53-9221-4558-9E2F-35E19F19D5BA}" sibTransId="{4759D861-7D51-4586-BEB5-5DB39BC9A710}"/>
    <dgm:cxn modelId="{F0D8E8E1-95DB-415A-98F3-C8FFED65834E}" type="presOf" srcId="{71C6D5F0-5384-4351-8A46-F0893EACF699}" destId="{8767C880-A6C0-4A80-89D1-49AA683A5389}" srcOrd="0" destOrd="0" presId="urn:microsoft.com/office/officeart/2008/layout/AlternatingHexagons"/>
    <dgm:cxn modelId="{2889DA76-6AF0-4AF2-A317-6B40A00A2FED}" type="presOf" srcId="{A26DB8DF-3F26-439B-BE99-124EFB2221A7}" destId="{2E830982-CD46-4CBB-B652-1267E40E45F5}" srcOrd="0" destOrd="0" presId="urn:microsoft.com/office/officeart/2008/layout/AlternatingHexagons"/>
    <dgm:cxn modelId="{A4DCE097-64BA-4661-835B-FF242CAD45BF}" type="presParOf" srcId="{72EA4E17-04C0-4414-8771-BD5703471DE1}" destId="{02415810-3054-48B5-B9CF-F79FDADA38DC}" srcOrd="0" destOrd="0" presId="urn:microsoft.com/office/officeart/2008/layout/AlternatingHexagons"/>
    <dgm:cxn modelId="{05D0B315-5867-48AA-BA6B-50D28EFC15DD}" type="presParOf" srcId="{02415810-3054-48B5-B9CF-F79FDADA38DC}" destId="{8767C880-A6C0-4A80-89D1-49AA683A5389}" srcOrd="0" destOrd="0" presId="urn:microsoft.com/office/officeart/2008/layout/AlternatingHexagons"/>
    <dgm:cxn modelId="{764AEC56-04E9-44D9-A5F6-1C319A752329}" type="presParOf" srcId="{02415810-3054-48B5-B9CF-F79FDADA38DC}" destId="{571C135D-D6E9-46F8-83BE-2F8CC4BFE0BC}" srcOrd="1" destOrd="0" presId="urn:microsoft.com/office/officeart/2008/layout/AlternatingHexagons"/>
    <dgm:cxn modelId="{35373B90-A38C-4351-8004-7A069AB846A8}" type="presParOf" srcId="{02415810-3054-48B5-B9CF-F79FDADA38DC}" destId="{7B083FA4-98E7-4055-B589-A2690DCDC3A7}" srcOrd="2" destOrd="0" presId="urn:microsoft.com/office/officeart/2008/layout/AlternatingHexagons"/>
    <dgm:cxn modelId="{616089D0-985B-41EE-BFD9-C8261C6B0807}" type="presParOf" srcId="{02415810-3054-48B5-B9CF-F79FDADA38DC}" destId="{80BDAFEC-D21B-4277-8111-14822FC2C7A1}" srcOrd="3" destOrd="0" presId="urn:microsoft.com/office/officeart/2008/layout/AlternatingHexagons"/>
    <dgm:cxn modelId="{5DB0ED58-5EE1-458D-BD75-14F1AE4501D4}" type="presParOf" srcId="{02415810-3054-48B5-B9CF-F79FDADA38DC}" destId="{2B539160-B18E-44F1-9143-A208997270D9}" srcOrd="4" destOrd="0" presId="urn:microsoft.com/office/officeart/2008/layout/AlternatingHexagons"/>
    <dgm:cxn modelId="{3F661B45-0500-4C94-9022-84DA9072702D}" type="presParOf" srcId="{72EA4E17-04C0-4414-8771-BD5703471DE1}" destId="{7E9344B5-1BC9-43E5-94DF-390EE6015237}" srcOrd="1" destOrd="0" presId="urn:microsoft.com/office/officeart/2008/layout/AlternatingHexagons"/>
    <dgm:cxn modelId="{6F31CB9E-B758-43E7-98FE-0272B2B4F44B}" type="presParOf" srcId="{72EA4E17-04C0-4414-8771-BD5703471DE1}" destId="{7A93CAEB-465B-4D0E-81FB-F982DECFA590}" srcOrd="2" destOrd="0" presId="urn:microsoft.com/office/officeart/2008/layout/AlternatingHexagons"/>
    <dgm:cxn modelId="{32E37B9A-C7AC-4562-BE6E-808A30ABF56B}" type="presParOf" srcId="{7A93CAEB-465B-4D0E-81FB-F982DECFA590}" destId="{8981C6FF-C17C-4DEC-A8FB-DDEA42C6DAB9}" srcOrd="0" destOrd="0" presId="urn:microsoft.com/office/officeart/2008/layout/AlternatingHexagons"/>
    <dgm:cxn modelId="{375527B4-FC56-470A-93EA-091E72637D9C}" type="presParOf" srcId="{7A93CAEB-465B-4D0E-81FB-F982DECFA590}" destId="{91AE5149-5386-4A9A-929A-5D5108B8DAC6}" srcOrd="1" destOrd="0" presId="urn:microsoft.com/office/officeart/2008/layout/AlternatingHexagons"/>
    <dgm:cxn modelId="{363DA785-9359-431E-B046-AD9A635772C4}" type="presParOf" srcId="{7A93CAEB-465B-4D0E-81FB-F982DECFA590}" destId="{D020DA3D-350B-41E6-8547-CCF86951F119}" srcOrd="2" destOrd="0" presId="urn:microsoft.com/office/officeart/2008/layout/AlternatingHexagons"/>
    <dgm:cxn modelId="{3FD25A52-10CD-41C1-B308-67DD15191B58}" type="presParOf" srcId="{7A93CAEB-465B-4D0E-81FB-F982DECFA590}" destId="{6673DBAF-9696-4011-9323-C679AB05743E}" srcOrd="3" destOrd="0" presId="urn:microsoft.com/office/officeart/2008/layout/AlternatingHexagons"/>
    <dgm:cxn modelId="{9CBDA41C-1897-4F4D-8F0F-B0B4DE35660C}" type="presParOf" srcId="{7A93CAEB-465B-4D0E-81FB-F982DECFA590}" destId="{2E830982-CD46-4CBB-B652-1267E40E45F5}" srcOrd="4" destOrd="0" presId="urn:microsoft.com/office/officeart/2008/layout/AlternatingHexagons"/>
    <dgm:cxn modelId="{8DE4D6A6-0495-429E-AF6E-956AC597EDFC}" type="presParOf" srcId="{72EA4E17-04C0-4414-8771-BD5703471DE1}" destId="{00D5F559-A993-40EC-84B1-9023CEEF464D}" srcOrd="3" destOrd="0" presId="urn:microsoft.com/office/officeart/2008/layout/AlternatingHexagons"/>
    <dgm:cxn modelId="{B50CCF6E-DD6B-402B-ABAF-B4A74F30B931}" type="presParOf" srcId="{72EA4E17-04C0-4414-8771-BD5703471DE1}" destId="{4E19B950-4C3E-44F8-B62F-08AF688A942D}" srcOrd="4" destOrd="0" presId="urn:microsoft.com/office/officeart/2008/layout/AlternatingHexagons"/>
    <dgm:cxn modelId="{941AEFAA-935B-45B1-8337-DE7D70DB92DF}" type="presParOf" srcId="{4E19B950-4C3E-44F8-B62F-08AF688A942D}" destId="{BCD8D37B-B2D4-4365-9FC1-40E71EE99E23}" srcOrd="0" destOrd="0" presId="urn:microsoft.com/office/officeart/2008/layout/AlternatingHexagons"/>
    <dgm:cxn modelId="{9C851949-AC9C-487A-AF0F-6CDAFA857A0D}" type="presParOf" srcId="{4E19B950-4C3E-44F8-B62F-08AF688A942D}" destId="{D9F91413-C0EB-48EE-B9B1-FA1C903FA3E1}" srcOrd="1" destOrd="0" presId="urn:microsoft.com/office/officeart/2008/layout/AlternatingHexagons"/>
    <dgm:cxn modelId="{0CB3A167-9F03-4D40-BE2F-156FF5DB95A2}" type="presParOf" srcId="{4E19B950-4C3E-44F8-B62F-08AF688A942D}" destId="{FAA8506E-354C-423C-A9C5-29C0B4F13087}" srcOrd="2" destOrd="0" presId="urn:microsoft.com/office/officeart/2008/layout/AlternatingHexagons"/>
    <dgm:cxn modelId="{58E4AC10-9CD3-4ADC-9FBD-67100696B63B}" type="presParOf" srcId="{4E19B950-4C3E-44F8-B62F-08AF688A942D}" destId="{04D1BAF2-56C3-4EBF-8593-A658D93BD3A4}" srcOrd="3" destOrd="0" presId="urn:microsoft.com/office/officeart/2008/layout/AlternatingHexagons"/>
    <dgm:cxn modelId="{BD9F9641-D294-418E-8379-77E9DA4D82AB}" type="presParOf" srcId="{4E19B950-4C3E-44F8-B62F-08AF688A942D}" destId="{171FE932-65C8-4F60-9E88-0F5CB2251130}"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E002B9-5955-4135-B174-062C598D53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hr-HR"/>
        </a:p>
      </dgm:t>
    </dgm:pt>
    <dgm:pt modelId="{D5BED8CD-9502-4CBA-B161-4A49D0C9A004}">
      <dgm:prSet custT="1"/>
      <dgm:spPr/>
      <dgm:t>
        <a:bodyPr/>
        <a:lstStyle/>
        <a:p>
          <a:pPr rtl="0"/>
          <a:r>
            <a:rPr lang="hr-HR" sz="2000" smtClean="0"/>
            <a:t>Veći broj intervencijskih komponenti koje su u nekom međusobnom odnosu</a:t>
          </a:r>
          <a:endParaRPr lang="hr-HR" sz="2000"/>
        </a:p>
      </dgm:t>
    </dgm:pt>
    <dgm:pt modelId="{68F50ABC-024F-48B3-AF08-9C19E22ED094}" type="parTrans" cxnId="{0D1002D9-B958-4C70-9692-D6BA49D63AD7}">
      <dgm:prSet/>
      <dgm:spPr/>
      <dgm:t>
        <a:bodyPr/>
        <a:lstStyle/>
        <a:p>
          <a:endParaRPr lang="hr-HR"/>
        </a:p>
      </dgm:t>
    </dgm:pt>
    <dgm:pt modelId="{3D7BEA6D-B7D0-4225-8800-565BE71E1F25}" type="sibTrans" cxnId="{0D1002D9-B958-4C70-9692-D6BA49D63AD7}">
      <dgm:prSet/>
      <dgm:spPr/>
      <dgm:t>
        <a:bodyPr/>
        <a:lstStyle/>
        <a:p>
          <a:endParaRPr lang="hr-HR"/>
        </a:p>
      </dgm:t>
    </dgm:pt>
    <dgm:pt modelId="{5AF1C5A0-0606-4090-AF05-1BFD47487726}">
      <dgm:prSet custT="1"/>
      <dgm:spPr/>
      <dgm:t>
        <a:bodyPr/>
        <a:lstStyle/>
        <a:p>
          <a:pPr rtl="0"/>
          <a:r>
            <a:rPr lang="hr-HR" sz="2000" smtClean="0"/>
            <a:t>Veći broj složenih ponašanja korisnika i pružatelja</a:t>
          </a:r>
          <a:endParaRPr lang="hr-HR" sz="2000"/>
        </a:p>
      </dgm:t>
    </dgm:pt>
    <dgm:pt modelId="{B484270F-2476-4A0C-A162-F4F0E74A2176}" type="parTrans" cxnId="{FE0BC012-A42C-458E-A694-9AFF46B455C7}">
      <dgm:prSet/>
      <dgm:spPr/>
      <dgm:t>
        <a:bodyPr/>
        <a:lstStyle/>
        <a:p>
          <a:endParaRPr lang="hr-HR"/>
        </a:p>
      </dgm:t>
    </dgm:pt>
    <dgm:pt modelId="{BDE5DC77-5A20-4D42-A9DA-83AEA964929C}" type="sibTrans" cxnId="{FE0BC012-A42C-458E-A694-9AFF46B455C7}">
      <dgm:prSet/>
      <dgm:spPr/>
      <dgm:t>
        <a:bodyPr/>
        <a:lstStyle/>
        <a:p>
          <a:endParaRPr lang="hr-HR"/>
        </a:p>
      </dgm:t>
    </dgm:pt>
    <dgm:pt modelId="{B5656BF6-CC71-4143-9A51-6BA11251169C}">
      <dgm:prSet custT="1"/>
      <dgm:spPr/>
      <dgm:t>
        <a:bodyPr/>
        <a:lstStyle/>
        <a:p>
          <a:pPr rtl="0"/>
          <a:r>
            <a:rPr lang="hr-HR" sz="2000" smtClean="0"/>
            <a:t>Veći broj i veća varijabilnost ishoda </a:t>
          </a:r>
          <a:endParaRPr lang="hr-HR" sz="2000"/>
        </a:p>
      </dgm:t>
    </dgm:pt>
    <dgm:pt modelId="{560E786F-3C7C-4207-A51A-CF777235DB81}" type="parTrans" cxnId="{E41B3F46-63CA-469C-AC84-DEBC93B976D4}">
      <dgm:prSet/>
      <dgm:spPr/>
      <dgm:t>
        <a:bodyPr/>
        <a:lstStyle/>
        <a:p>
          <a:endParaRPr lang="hr-HR"/>
        </a:p>
      </dgm:t>
    </dgm:pt>
    <dgm:pt modelId="{08922D11-A71D-41BD-AC70-21F23795EE57}" type="sibTrans" cxnId="{E41B3F46-63CA-469C-AC84-DEBC93B976D4}">
      <dgm:prSet/>
      <dgm:spPr/>
      <dgm:t>
        <a:bodyPr/>
        <a:lstStyle/>
        <a:p>
          <a:endParaRPr lang="hr-HR"/>
        </a:p>
      </dgm:t>
    </dgm:pt>
    <dgm:pt modelId="{05666874-7A11-48DB-A89E-AF75326CAF2D}">
      <dgm:prSet custT="1"/>
      <dgm:spPr/>
      <dgm:t>
        <a:bodyPr/>
        <a:lstStyle/>
        <a:p>
          <a:pPr rtl="0"/>
          <a:r>
            <a:rPr lang="hr-HR" sz="2000" smtClean="0"/>
            <a:t>Promjene u sustavima</a:t>
          </a:r>
          <a:endParaRPr lang="hr-HR" sz="2000"/>
        </a:p>
      </dgm:t>
    </dgm:pt>
    <dgm:pt modelId="{9E3E9527-4867-4EC1-95C5-9C16991469D1}" type="parTrans" cxnId="{882F4BA9-8DD3-4AD4-BBED-8EB67F180A00}">
      <dgm:prSet/>
      <dgm:spPr/>
      <dgm:t>
        <a:bodyPr/>
        <a:lstStyle/>
        <a:p>
          <a:endParaRPr lang="hr-HR"/>
        </a:p>
      </dgm:t>
    </dgm:pt>
    <dgm:pt modelId="{F115FCCF-5F06-4C9A-AAF7-BBB1D5D03A44}" type="sibTrans" cxnId="{882F4BA9-8DD3-4AD4-BBED-8EB67F180A00}">
      <dgm:prSet/>
      <dgm:spPr/>
      <dgm:t>
        <a:bodyPr/>
        <a:lstStyle/>
        <a:p>
          <a:endParaRPr lang="hr-HR"/>
        </a:p>
      </dgm:t>
    </dgm:pt>
    <dgm:pt modelId="{8D7AC302-D246-480C-B024-27915A4F33A8}">
      <dgm:prSet custT="1"/>
      <dgm:spPr/>
      <dgm:t>
        <a:bodyPr/>
        <a:lstStyle/>
        <a:p>
          <a:pPr rtl="0"/>
          <a:r>
            <a:rPr lang="hr-HR" sz="2000" smtClean="0"/>
            <a:t>Veći broj grupa ili organizacija na koje se intervencija odnosi</a:t>
          </a:r>
          <a:endParaRPr lang="hr-HR" sz="2000"/>
        </a:p>
      </dgm:t>
    </dgm:pt>
    <dgm:pt modelId="{02356E22-6054-4FE7-AE49-59B0C604B83B}" type="parTrans" cxnId="{FEAC7C9E-06F0-43A2-AEA2-76B24781578D}">
      <dgm:prSet/>
      <dgm:spPr/>
      <dgm:t>
        <a:bodyPr/>
        <a:lstStyle/>
        <a:p>
          <a:endParaRPr lang="hr-HR"/>
        </a:p>
      </dgm:t>
    </dgm:pt>
    <dgm:pt modelId="{1A36551F-555D-4D4E-98A2-2C8D5DD36E0D}" type="sibTrans" cxnId="{FEAC7C9E-06F0-43A2-AEA2-76B24781578D}">
      <dgm:prSet/>
      <dgm:spPr/>
      <dgm:t>
        <a:bodyPr/>
        <a:lstStyle/>
        <a:p>
          <a:endParaRPr lang="hr-HR"/>
        </a:p>
      </dgm:t>
    </dgm:pt>
    <dgm:pt modelId="{C6733946-54FF-4D95-AACE-80962D0C4E8A}">
      <dgm:prSet custT="1"/>
      <dgm:spPr/>
      <dgm:t>
        <a:bodyPr/>
        <a:lstStyle/>
        <a:p>
          <a:pPr rtl="0"/>
          <a:r>
            <a:rPr lang="hr-HR" sz="2000" smtClean="0"/>
            <a:t>Veći stupanj fleksibilnosti i prilagodbe intervencije</a:t>
          </a:r>
          <a:endParaRPr lang="hr-HR" sz="2000"/>
        </a:p>
      </dgm:t>
    </dgm:pt>
    <dgm:pt modelId="{613D3B1A-B55E-4A6B-83B7-4D01905DA809}" type="parTrans" cxnId="{0F2F66B5-4797-45EC-8DB8-1E0F983312EC}">
      <dgm:prSet/>
      <dgm:spPr/>
      <dgm:t>
        <a:bodyPr/>
        <a:lstStyle/>
        <a:p>
          <a:endParaRPr lang="hr-HR"/>
        </a:p>
      </dgm:t>
    </dgm:pt>
    <dgm:pt modelId="{EAEB4DDF-4CD4-43F6-A49D-C8860B4A5F75}" type="sibTrans" cxnId="{0F2F66B5-4797-45EC-8DB8-1E0F983312EC}">
      <dgm:prSet/>
      <dgm:spPr/>
      <dgm:t>
        <a:bodyPr/>
        <a:lstStyle/>
        <a:p>
          <a:endParaRPr lang="hr-HR"/>
        </a:p>
      </dgm:t>
    </dgm:pt>
    <dgm:pt modelId="{751E6AE7-8017-4BC1-A979-2F88F27954F3}">
      <dgm:prSet custT="1"/>
      <dgm:spPr/>
      <dgm:t>
        <a:bodyPr/>
        <a:lstStyle/>
        <a:p>
          <a:pPr rtl="0"/>
          <a:r>
            <a:rPr lang="hr-HR" sz="2000" smtClean="0"/>
            <a:t>Specifični, teorijski utemeljeni procesi</a:t>
          </a:r>
          <a:endParaRPr lang="hr-HR" sz="2000"/>
        </a:p>
      </dgm:t>
    </dgm:pt>
    <dgm:pt modelId="{465A7BC7-B6C7-46DA-828F-EA6BEF119BD9}" type="parTrans" cxnId="{96845815-55C7-439C-B405-54D2F511EEF0}">
      <dgm:prSet/>
      <dgm:spPr/>
      <dgm:t>
        <a:bodyPr/>
        <a:lstStyle/>
        <a:p>
          <a:endParaRPr lang="hr-HR"/>
        </a:p>
      </dgm:t>
    </dgm:pt>
    <dgm:pt modelId="{721A49C6-8BB0-4396-BF89-2D5261B504E8}" type="sibTrans" cxnId="{96845815-55C7-439C-B405-54D2F511EEF0}">
      <dgm:prSet/>
      <dgm:spPr/>
      <dgm:t>
        <a:bodyPr/>
        <a:lstStyle/>
        <a:p>
          <a:endParaRPr lang="hr-HR"/>
        </a:p>
      </dgm:t>
    </dgm:pt>
    <dgm:pt modelId="{74BD8A9E-39A4-460A-94BF-DEBFCE0697A8}" type="pres">
      <dgm:prSet presAssocID="{42E002B9-5955-4135-B174-062C598D53F7}" presName="Name0" presStyleCnt="0">
        <dgm:presLayoutVars>
          <dgm:dir/>
          <dgm:animLvl val="lvl"/>
          <dgm:resizeHandles val="exact"/>
        </dgm:presLayoutVars>
      </dgm:prSet>
      <dgm:spPr/>
      <dgm:t>
        <a:bodyPr/>
        <a:lstStyle/>
        <a:p>
          <a:endParaRPr lang="de-DE"/>
        </a:p>
      </dgm:t>
    </dgm:pt>
    <dgm:pt modelId="{2E3F99AD-59B1-436D-A326-8F2DAE0C8654}" type="pres">
      <dgm:prSet presAssocID="{D5BED8CD-9502-4CBA-B161-4A49D0C9A004}" presName="linNode" presStyleCnt="0"/>
      <dgm:spPr/>
    </dgm:pt>
    <dgm:pt modelId="{4935DA2A-147A-4D1E-9FA4-3BB593CCE1B4}" type="pres">
      <dgm:prSet presAssocID="{D5BED8CD-9502-4CBA-B161-4A49D0C9A004}" presName="parentText" presStyleLbl="node1" presStyleIdx="0" presStyleCnt="7" custScaleX="133879">
        <dgm:presLayoutVars>
          <dgm:chMax val="1"/>
          <dgm:bulletEnabled val="1"/>
        </dgm:presLayoutVars>
      </dgm:prSet>
      <dgm:spPr/>
      <dgm:t>
        <a:bodyPr/>
        <a:lstStyle/>
        <a:p>
          <a:endParaRPr lang="de-DE"/>
        </a:p>
      </dgm:t>
    </dgm:pt>
    <dgm:pt modelId="{CF3CFCFE-0695-4C20-8BD9-FA6A4BC4F171}" type="pres">
      <dgm:prSet presAssocID="{3D7BEA6D-B7D0-4225-8800-565BE71E1F25}" presName="sp" presStyleCnt="0"/>
      <dgm:spPr/>
    </dgm:pt>
    <dgm:pt modelId="{36902358-9B92-4E4F-B06A-B55F342ECA66}" type="pres">
      <dgm:prSet presAssocID="{5AF1C5A0-0606-4090-AF05-1BFD47487726}" presName="linNode" presStyleCnt="0"/>
      <dgm:spPr/>
    </dgm:pt>
    <dgm:pt modelId="{C9B5732C-1A28-4FE0-B110-1376E4862B9B}" type="pres">
      <dgm:prSet presAssocID="{5AF1C5A0-0606-4090-AF05-1BFD47487726}" presName="parentText" presStyleLbl="node1" presStyleIdx="1" presStyleCnt="7" custScaleX="133879">
        <dgm:presLayoutVars>
          <dgm:chMax val="1"/>
          <dgm:bulletEnabled val="1"/>
        </dgm:presLayoutVars>
      </dgm:prSet>
      <dgm:spPr/>
      <dgm:t>
        <a:bodyPr/>
        <a:lstStyle/>
        <a:p>
          <a:endParaRPr lang="de-DE"/>
        </a:p>
      </dgm:t>
    </dgm:pt>
    <dgm:pt modelId="{2DC06BE7-7696-4836-94B4-E6E768CCD15D}" type="pres">
      <dgm:prSet presAssocID="{BDE5DC77-5A20-4D42-A9DA-83AEA964929C}" presName="sp" presStyleCnt="0"/>
      <dgm:spPr/>
    </dgm:pt>
    <dgm:pt modelId="{81E7B9B8-C5E5-4B6E-9AB8-FA9950EF6FF5}" type="pres">
      <dgm:prSet presAssocID="{B5656BF6-CC71-4143-9A51-6BA11251169C}" presName="linNode" presStyleCnt="0"/>
      <dgm:spPr/>
    </dgm:pt>
    <dgm:pt modelId="{E7E71274-B9A9-46FA-960B-4090F260A289}" type="pres">
      <dgm:prSet presAssocID="{B5656BF6-CC71-4143-9A51-6BA11251169C}" presName="parentText" presStyleLbl="node1" presStyleIdx="2" presStyleCnt="7" custScaleX="133879">
        <dgm:presLayoutVars>
          <dgm:chMax val="1"/>
          <dgm:bulletEnabled val="1"/>
        </dgm:presLayoutVars>
      </dgm:prSet>
      <dgm:spPr/>
      <dgm:t>
        <a:bodyPr/>
        <a:lstStyle/>
        <a:p>
          <a:endParaRPr lang="de-DE"/>
        </a:p>
      </dgm:t>
    </dgm:pt>
    <dgm:pt modelId="{8E947CDA-19CF-4DFC-8775-754117710F9B}" type="pres">
      <dgm:prSet presAssocID="{08922D11-A71D-41BD-AC70-21F23795EE57}" presName="sp" presStyleCnt="0"/>
      <dgm:spPr/>
    </dgm:pt>
    <dgm:pt modelId="{BA3DA751-C845-4F3C-A2E5-07FAED1C20A2}" type="pres">
      <dgm:prSet presAssocID="{05666874-7A11-48DB-A89E-AF75326CAF2D}" presName="linNode" presStyleCnt="0"/>
      <dgm:spPr/>
    </dgm:pt>
    <dgm:pt modelId="{F0351CBE-1A21-44CF-AA73-5B110F3E24DD}" type="pres">
      <dgm:prSet presAssocID="{05666874-7A11-48DB-A89E-AF75326CAF2D}" presName="parentText" presStyleLbl="node1" presStyleIdx="3" presStyleCnt="7" custScaleX="133879">
        <dgm:presLayoutVars>
          <dgm:chMax val="1"/>
          <dgm:bulletEnabled val="1"/>
        </dgm:presLayoutVars>
      </dgm:prSet>
      <dgm:spPr/>
      <dgm:t>
        <a:bodyPr/>
        <a:lstStyle/>
        <a:p>
          <a:endParaRPr lang="de-DE"/>
        </a:p>
      </dgm:t>
    </dgm:pt>
    <dgm:pt modelId="{54CB374E-B799-43E4-8D70-77E811F468E6}" type="pres">
      <dgm:prSet presAssocID="{F115FCCF-5F06-4C9A-AAF7-BBB1D5D03A44}" presName="sp" presStyleCnt="0"/>
      <dgm:spPr/>
    </dgm:pt>
    <dgm:pt modelId="{980D524C-C4F9-40CE-86CC-2317DA664970}" type="pres">
      <dgm:prSet presAssocID="{8D7AC302-D246-480C-B024-27915A4F33A8}" presName="linNode" presStyleCnt="0"/>
      <dgm:spPr/>
    </dgm:pt>
    <dgm:pt modelId="{748397D8-A730-4F95-8B22-E5D73CA464F1}" type="pres">
      <dgm:prSet presAssocID="{8D7AC302-D246-480C-B024-27915A4F33A8}" presName="parentText" presStyleLbl="node1" presStyleIdx="4" presStyleCnt="7" custScaleX="133879">
        <dgm:presLayoutVars>
          <dgm:chMax val="1"/>
          <dgm:bulletEnabled val="1"/>
        </dgm:presLayoutVars>
      </dgm:prSet>
      <dgm:spPr/>
      <dgm:t>
        <a:bodyPr/>
        <a:lstStyle/>
        <a:p>
          <a:endParaRPr lang="de-DE"/>
        </a:p>
      </dgm:t>
    </dgm:pt>
    <dgm:pt modelId="{FCB9C55D-DA5F-48E5-9368-0F2609491A72}" type="pres">
      <dgm:prSet presAssocID="{1A36551F-555D-4D4E-98A2-2C8D5DD36E0D}" presName="sp" presStyleCnt="0"/>
      <dgm:spPr/>
    </dgm:pt>
    <dgm:pt modelId="{51075140-4E68-4045-80C7-95EE8309BE02}" type="pres">
      <dgm:prSet presAssocID="{C6733946-54FF-4D95-AACE-80962D0C4E8A}" presName="linNode" presStyleCnt="0"/>
      <dgm:spPr/>
    </dgm:pt>
    <dgm:pt modelId="{6E01C241-FAE3-4710-9386-3DCF12B99C10}" type="pres">
      <dgm:prSet presAssocID="{C6733946-54FF-4D95-AACE-80962D0C4E8A}" presName="parentText" presStyleLbl="node1" presStyleIdx="5" presStyleCnt="7" custScaleX="133879">
        <dgm:presLayoutVars>
          <dgm:chMax val="1"/>
          <dgm:bulletEnabled val="1"/>
        </dgm:presLayoutVars>
      </dgm:prSet>
      <dgm:spPr/>
      <dgm:t>
        <a:bodyPr/>
        <a:lstStyle/>
        <a:p>
          <a:endParaRPr lang="de-DE"/>
        </a:p>
      </dgm:t>
    </dgm:pt>
    <dgm:pt modelId="{258A6199-C409-4E04-B9EF-48D25E00C457}" type="pres">
      <dgm:prSet presAssocID="{EAEB4DDF-4CD4-43F6-A49D-C8860B4A5F75}" presName="sp" presStyleCnt="0"/>
      <dgm:spPr/>
    </dgm:pt>
    <dgm:pt modelId="{1266B12A-E2A3-4AE7-9E1A-8E9E42483C42}" type="pres">
      <dgm:prSet presAssocID="{751E6AE7-8017-4BC1-A979-2F88F27954F3}" presName="linNode" presStyleCnt="0"/>
      <dgm:spPr/>
    </dgm:pt>
    <dgm:pt modelId="{81C66B2E-2B03-47B6-81A2-408DF75F9FDA}" type="pres">
      <dgm:prSet presAssocID="{751E6AE7-8017-4BC1-A979-2F88F27954F3}" presName="parentText" presStyleLbl="node1" presStyleIdx="6" presStyleCnt="7" custScaleX="133879">
        <dgm:presLayoutVars>
          <dgm:chMax val="1"/>
          <dgm:bulletEnabled val="1"/>
        </dgm:presLayoutVars>
      </dgm:prSet>
      <dgm:spPr/>
      <dgm:t>
        <a:bodyPr/>
        <a:lstStyle/>
        <a:p>
          <a:endParaRPr lang="de-DE"/>
        </a:p>
      </dgm:t>
    </dgm:pt>
  </dgm:ptLst>
  <dgm:cxnLst>
    <dgm:cxn modelId="{FEAC7C9E-06F0-43A2-AEA2-76B24781578D}" srcId="{42E002B9-5955-4135-B174-062C598D53F7}" destId="{8D7AC302-D246-480C-B024-27915A4F33A8}" srcOrd="4" destOrd="0" parTransId="{02356E22-6054-4FE7-AE49-59B0C604B83B}" sibTransId="{1A36551F-555D-4D4E-98A2-2C8D5DD36E0D}"/>
    <dgm:cxn modelId="{2C09A5C1-0ED5-4750-8F58-E289C8750DA0}" type="presOf" srcId="{D5BED8CD-9502-4CBA-B161-4A49D0C9A004}" destId="{4935DA2A-147A-4D1E-9FA4-3BB593CCE1B4}" srcOrd="0" destOrd="0" presId="urn:microsoft.com/office/officeart/2005/8/layout/vList5"/>
    <dgm:cxn modelId="{0D1002D9-B958-4C70-9692-D6BA49D63AD7}" srcId="{42E002B9-5955-4135-B174-062C598D53F7}" destId="{D5BED8CD-9502-4CBA-B161-4A49D0C9A004}" srcOrd="0" destOrd="0" parTransId="{68F50ABC-024F-48B3-AF08-9C19E22ED094}" sibTransId="{3D7BEA6D-B7D0-4225-8800-565BE71E1F25}"/>
    <dgm:cxn modelId="{0EE00AB8-260E-4B7D-A8AE-0E7C640F1EDA}" type="presOf" srcId="{42E002B9-5955-4135-B174-062C598D53F7}" destId="{74BD8A9E-39A4-460A-94BF-DEBFCE0697A8}" srcOrd="0" destOrd="0" presId="urn:microsoft.com/office/officeart/2005/8/layout/vList5"/>
    <dgm:cxn modelId="{A61F5039-C981-42C0-958F-89EE044CCE97}" type="presOf" srcId="{751E6AE7-8017-4BC1-A979-2F88F27954F3}" destId="{81C66B2E-2B03-47B6-81A2-408DF75F9FDA}" srcOrd="0" destOrd="0" presId="urn:microsoft.com/office/officeart/2005/8/layout/vList5"/>
    <dgm:cxn modelId="{86281DEF-1209-47F7-8581-A5B6D62543EF}" type="presOf" srcId="{B5656BF6-CC71-4143-9A51-6BA11251169C}" destId="{E7E71274-B9A9-46FA-960B-4090F260A289}" srcOrd="0" destOrd="0" presId="urn:microsoft.com/office/officeart/2005/8/layout/vList5"/>
    <dgm:cxn modelId="{97F9F206-07C6-493D-86C9-37A28DD374CF}" type="presOf" srcId="{5AF1C5A0-0606-4090-AF05-1BFD47487726}" destId="{C9B5732C-1A28-4FE0-B110-1376E4862B9B}" srcOrd="0" destOrd="0" presId="urn:microsoft.com/office/officeart/2005/8/layout/vList5"/>
    <dgm:cxn modelId="{0F2F66B5-4797-45EC-8DB8-1E0F983312EC}" srcId="{42E002B9-5955-4135-B174-062C598D53F7}" destId="{C6733946-54FF-4D95-AACE-80962D0C4E8A}" srcOrd="5" destOrd="0" parTransId="{613D3B1A-B55E-4A6B-83B7-4D01905DA809}" sibTransId="{EAEB4DDF-4CD4-43F6-A49D-C8860B4A5F75}"/>
    <dgm:cxn modelId="{B48A7AE3-1490-4EEA-95F7-C0F7BA527DD0}" type="presOf" srcId="{C6733946-54FF-4D95-AACE-80962D0C4E8A}" destId="{6E01C241-FAE3-4710-9386-3DCF12B99C10}" srcOrd="0" destOrd="0" presId="urn:microsoft.com/office/officeart/2005/8/layout/vList5"/>
    <dgm:cxn modelId="{882F4BA9-8DD3-4AD4-BBED-8EB67F180A00}" srcId="{42E002B9-5955-4135-B174-062C598D53F7}" destId="{05666874-7A11-48DB-A89E-AF75326CAF2D}" srcOrd="3" destOrd="0" parTransId="{9E3E9527-4867-4EC1-95C5-9C16991469D1}" sibTransId="{F115FCCF-5F06-4C9A-AAF7-BBB1D5D03A44}"/>
    <dgm:cxn modelId="{65B44415-4904-4780-B8DA-85618266E0B4}" type="presOf" srcId="{8D7AC302-D246-480C-B024-27915A4F33A8}" destId="{748397D8-A730-4F95-8B22-E5D73CA464F1}" srcOrd="0" destOrd="0" presId="urn:microsoft.com/office/officeart/2005/8/layout/vList5"/>
    <dgm:cxn modelId="{E41B3F46-63CA-469C-AC84-DEBC93B976D4}" srcId="{42E002B9-5955-4135-B174-062C598D53F7}" destId="{B5656BF6-CC71-4143-9A51-6BA11251169C}" srcOrd="2" destOrd="0" parTransId="{560E786F-3C7C-4207-A51A-CF777235DB81}" sibTransId="{08922D11-A71D-41BD-AC70-21F23795EE57}"/>
    <dgm:cxn modelId="{FE0BC012-A42C-458E-A694-9AFF46B455C7}" srcId="{42E002B9-5955-4135-B174-062C598D53F7}" destId="{5AF1C5A0-0606-4090-AF05-1BFD47487726}" srcOrd="1" destOrd="0" parTransId="{B484270F-2476-4A0C-A162-F4F0E74A2176}" sibTransId="{BDE5DC77-5A20-4D42-A9DA-83AEA964929C}"/>
    <dgm:cxn modelId="{11C03018-970E-4F34-83E7-0E0796595187}" type="presOf" srcId="{05666874-7A11-48DB-A89E-AF75326CAF2D}" destId="{F0351CBE-1A21-44CF-AA73-5B110F3E24DD}" srcOrd="0" destOrd="0" presId="urn:microsoft.com/office/officeart/2005/8/layout/vList5"/>
    <dgm:cxn modelId="{96845815-55C7-439C-B405-54D2F511EEF0}" srcId="{42E002B9-5955-4135-B174-062C598D53F7}" destId="{751E6AE7-8017-4BC1-A979-2F88F27954F3}" srcOrd="6" destOrd="0" parTransId="{465A7BC7-B6C7-46DA-828F-EA6BEF119BD9}" sibTransId="{721A49C6-8BB0-4396-BF89-2D5261B504E8}"/>
    <dgm:cxn modelId="{718C1869-D2A3-4D12-A1C2-A1BB7AEA7E90}" type="presParOf" srcId="{74BD8A9E-39A4-460A-94BF-DEBFCE0697A8}" destId="{2E3F99AD-59B1-436D-A326-8F2DAE0C8654}" srcOrd="0" destOrd="0" presId="urn:microsoft.com/office/officeart/2005/8/layout/vList5"/>
    <dgm:cxn modelId="{3DD5375A-A806-482B-9F40-F5184F9D5D7E}" type="presParOf" srcId="{2E3F99AD-59B1-436D-A326-8F2DAE0C8654}" destId="{4935DA2A-147A-4D1E-9FA4-3BB593CCE1B4}" srcOrd="0" destOrd="0" presId="urn:microsoft.com/office/officeart/2005/8/layout/vList5"/>
    <dgm:cxn modelId="{922AC63F-1640-4271-A1E9-3D0DE48D54C9}" type="presParOf" srcId="{74BD8A9E-39A4-460A-94BF-DEBFCE0697A8}" destId="{CF3CFCFE-0695-4C20-8BD9-FA6A4BC4F171}" srcOrd="1" destOrd="0" presId="urn:microsoft.com/office/officeart/2005/8/layout/vList5"/>
    <dgm:cxn modelId="{2ED8D9A8-834D-4573-A2FF-BC58B5E8FF91}" type="presParOf" srcId="{74BD8A9E-39A4-460A-94BF-DEBFCE0697A8}" destId="{36902358-9B92-4E4F-B06A-B55F342ECA66}" srcOrd="2" destOrd="0" presId="urn:microsoft.com/office/officeart/2005/8/layout/vList5"/>
    <dgm:cxn modelId="{F9C46BBA-4330-413B-95F0-EA74300D9C3E}" type="presParOf" srcId="{36902358-9B92-4E4F-B06A-B55F342ECA66}" destId="{C9B5732C-1A28-4FE0-B110-1376E4862B9B}" srcOrd="0" destOrd="0" presId="urn:microsoft.com/office/officeart/2005/8/layout/vList5"/>
    <dgm:cxn modelId="{DD00024E-10BA-4AA0-8820-74F9D84E1FF3}" type="presParOf" srcId="{74BD8A9E-39A4-460A-94BF-DEBFCE0697A8}" destId="{2DC06BE7-7696-4836-94B4-E6E768CCD15D}" srcOrd="3" destOrd="0" presId="urn:microsoft.com/office/officeart/2005/8/layout/vList5"/>
    <dgm:cxn modelId="{E81D0FB6-3F94-4CB3-BA1B-CE862A11E6BD}" type="presParOf" srcId="{74BD8A9E-39A4-460A-94BF-DEBFCE0697A8}" destId="{81E7B9B8-C5E5-4B6E-9AB8-FA9950EF6FF5}" srcOrd="4" destOrd="0" presId="urn:microsoft.com/office/officeart/2005/8/layout/vList5"/>
    <dgm:cxn modelId="{2A408BD2-B4B0-4779-AF3C-8DB686619435}" type="presParOf" srcId="{81E7B9B8-C5E5-4B6E-9AB8-FA9950EF6FF5}" destId="{E7E71274-B9A9-46FA-960B-4090F260A289}" srcOrd="0" destOrd="0" presId="urn:microsoft.com/office/officeart/2005/8/layout/vList5"/>
    <dgm:cxn modelId="{72C961F4-010E-41F8-B237-EDF432C7EC80}" type="presParOf" srcId="{74BD8A9E-39A4-460A-94BF-DEBFCE0697A8}" destId="{8E947CDA-19CF-4DFC-8775-754117710F9B}" srcOrd="5" destOrd="0" presId="urn:microsoft.com/office/officeart/2005/8/layout/vList5"/>
    <dgm:cxn modelId="{D9493303-0519-4B68-A8EE-2429ED7736EE}" type="presParOf" srcId="{74BD8A9E-39A4-460A-94BF-DEBFCE0697A8}" destId="{BA3DA751-C845-4F3C-A2E5-07FAED1C20A2}" srcOrd="6" destOrd="0" presId="urn:microsoft.com/office/officeart/2005/8/layout/vList5"/>
    <dgm:cxn modelId="{12A8C467-DFD6-4D9A-B8C6-78F86FC31557}" type="presParOf" srcId="{BA3DA751-C845-4F3C-A2E5-07FAED1C20A2}" destId="{F0351CBE-1A21-44CF-AA73-5B110F3E24DD}" srcOrd="0" destOrd="0" presId="urn:microsoft.com/office/officeart/2005/8/layout/vList5"/>
    <dgm:cxn modelId="{85BB3588-5275-4A35-BB1B-001ABAE8E8CE}" type="presParOf" srcId="{74BD8A9E-39A4-460A-94BF-DEBFCE0697A8}" destId="{54CB374E-B799-43E4-8D70-77E811F468E6}" srcOrd="7" destOrd="0" presId="urn:microsoft.com/office/officeart/2005/8/layout/vList5"/>
    <dgm:cxn modelId="{23880AD8-F4D0-4413-9AA5-A35CB082CC5C}" type="presParOf" srcId="{74BD8A9E-39A4-460A-94BF-DEBFCE0697A8}" destId="{980D524C-C4F9-40CE-86CC-2317DA664970}" srcOrd="8" destOrd="0" presId="urn:microsoft.com/office/officeart/2005/8/layout/vList5"/>
    <dgm:cxn modelId="{A57E4F00-61CC-417B-97D9-3ABA693A9592}" type="presParOf" srcId="{980D524C-C4F9-40CE-86CC-2317DA664970}" destId="{748397D8-A730-4F95-8B22-E5D73CA464F1}" srcOrd="0" destOrd="0" presId="urn:microsoft.com/office/officeart/2005/8/layout/vList5"/>
    <dgm:cxn modelId="{89F35097-1E47-4596-AA64-3D97A2E3AAF2}" type="presParOf" srcId="{74BD8A9E-39A4-460A-94BF-DEBFCE0697A8}" destId="{FCB9C55D-DA5F-48E5-9368-0F2609491A72}" srcOrd="9" destOrd="0" presId="urn:microsoft.com/office/officeart/2005/8/layout/vList5"/>
    <dgm:cxn modelId="{F4F1E10D-7091-4EE8-8C89-6CF8F99BA227}" type="presParOf" srcId="{74BD8A9E-39A4-460A-94BF-DEBFCE0697A8}" destId="{51075140-4E68-4045-80C7-95EE8309BE02}" srcOrd="10" destOrd="0" presId="urn:microsoft.com/office/officeart/2005/8/layout/vList5"/>
    <dgm:cxn modelId="{EAFBAEEC-813E-4449-8F12-DF9F690E441F}" type="presParOf" srcId="{51075140-4E68-4045-80C7-95EE8309BE02}" destId="{6E01C241-FAE3-4710-9386-3DCF12B99C10}" srcOrd="0" destOrd="0" presId="urn:microsoft.com/office/officeart/2005/8/layout/vList5"/>
    <dgm:cxn modelId="{0581FD33-C019-4E4C-924A-0DFF9DE092D9}" type="presParOf" srcId="{74BD8A9E-39A4-460A-94BF-DEBFCE0697A8}" destId="{258A6199-C409-4E04-B9EF-48D25E00C457}" srcOrd="11" destOrd="0" presId="urn:microsoft.com/office/officeart/2005/8/layout/vList5"/>
    <dgm:cxn modelId="{7359C4BC-DBA7-478F-965F-18B50D31B9DD}" type="presParOf" srcId="{74BD8A9E-39A4-460A-94BF-DEBFCE0697A8}" destId="{1266B12A-E2A3-4AE7-9E1A-8E9E42483C42}" srcOrd="12" destOrd="0" presId="urn:microsoft.com/office/officeart/2005/8/layout/vList5"/>
    <dgm:cxn modelId="{17CC319D-D509-4148-8B75-DCFB7ED8FD04}" type="presParOf" srcId="{1266B12A-E2A3-4AE7-9E1A-8E9E42483C42}" destId="{81C66B2E-2B03-47B6-81A2-408DF75F9FDA}"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8D7F5D-3D99-4FF8-A7CA-4587B27578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hr-HR"/>
        </a:p>
      </dgm:t>
    </dgm:pt>
    <dgm:pt modelId="{748F4C75-33E3-408F-AE98-9C59107C2E8E}">
      <dgm:prSet phldrT="[Text]"/>
      <dgm:spPr/>
      <dgm:t>
        <a:bodyPr/>
        <a:lstStyle/>
        <a:p>
          <a:r>
            <a:rPr lang="hr-HR" dirty="0" smtClean="0"/>
            <a:t>Kompleksne potrebe</a:t>
          </a:r>
          <a:endParaRPr lang="hr-HR" dirty="0"/>
        </a:p>
      </dgm:t>
    </dgm:pt>
    <dgm:pt modelId="{FF2FFE6A-1B6D-468B-AA22-0FEDC3AA99B7}" type="parTrans" cxnId="{0BCA5671-3F8E-4D07-B83F-D3076380495D}">
      <dgm:prSet/>
      <dgm:spPr/>
      <dgm:t>
        <a:bodyPr/>
        <a:lstStyle/>
        <a:p>
          <a:endParaRPr lang="hr-HR"/>
        </a:p>
      </dgm:t>
    </dgm:pt>
    <dgm:pt modelId="{4D702D68-42AB-4B04-B358-3FECE28D3DA0}" type="sibTrans" cxnId="{0BCA5671-3F8E-4D07-B83F-D3076380495D}">
      <dgm:prSet/>
      <dgm:spPr/>
      <dgm:t>
        <a:bodyPr/>
        <a:lstStyle/>
        <a:p>
          <a:endParaRPr lang="hr-HR"/>
        </a:p>
      </dgm:t>
    </dgm:pt>
    <dgm:pt modelId="{67B6218D-F6D1-42A2-A471-8F340A11CBFA}">
      <dgm:prSet phldrT="[Text]"/>
      <dgm:spPr/>
      <dgm:t>
        <a:bodyPr/>
        <a:lstStyle/>
        <a:p>
          <a:r>
            <a:rPr lang="hr-HR" dirty="0" smtClean="0"/>
            <a:t>Širina</a:t>
          </a:r>
          <a:endParaRPr lang="hr-HR" dirty="0"/>
        </a:p>
      </dgm:t>
    </dgm:pt>
    <dgm:pt modelId="{4CD6DBC8-A846-4B0B-A069-DC315D364278}" type="parTrans" cxnId="{CD53182F-25C2-458A-A891-2EB15ED7C6D5}">
      <dgm:prSet/>
      <dgm:spPr/>
      <dgm:t>
        <a:bodyPr/>
        <a:lstStyle/>
        <a:p>
          <a:endParaRPr lang="hr-HR"/>
        </a:p>
      </dgm:t>
    </dgm:pt>
    <dgm:pt modelId="{82316077-D9CF-4138-B1D4-BBE101663469}" type="sibTrans" cxnId="{CD53182F-25C2-458A-A891-2EB15ED7C6D5}">
      <dgm:prSet/>
      <dgm:spPr/>
      <dgm:t>
        <a:bodyPr/>
        <a:lstStyle/>
        <a:p>
          <a:endParaRPr lang="hr-HR"/>
        </a:p>
      </dgm:t>
    </dgm:pt>
    <dgm:pt modelId="{C59DFE64-9774-4480-ABB5-2D7E1121B936}">
      <dgm:prSet phldrT="[Text]"/>
      <dgm:spPr/>
      <dgm:t>
        <a:bodyPr/>
        <a:lstStyle/>
        <a:p>
          <a:r>
            <a:rPr lang="hr-HR" dirty="0" smtClean="0"/>
            <a:t>Problemi za pružatelje usluga</a:t>
          </a:r>
          <a:endParaRPr lang="hr-HR" dirty="0"/>
        </a:p>
      </dgm:t>
    </dgm:pt>
    <dgm:pt modelId="{5183BD8D-A333-45A5-8C01-F067BE110CED}" type="parTrans" cxnId="{EEB31771-542C-4B9E-B695-2EBE67114DD5}">
      <dgm:prSet/>
      <dgm:spPr/>
      <dgm:t>
        <a:bodyPr/>
        <a:lstStyle/>
        <a:p>
          <a:endParaRPr lang="hr-HR"/>
        </a:p>
      </dgm:t>
    </dgm:pt>
    <dgm:pt modelId="{5B155D84-379E-4BDE-8510-0792063536A1}" type="sibTrans" cxnId="{EEB31771-542C-4B9E-B695-2EBE67114DD5}">
      <dgm:prSet/>
      <dgm:spPr/>
      <dgm:t>
        <a:bodyPr/>
        <a:lstStyle/>
        <a:p>
          <a:endParaRPr lang="hr-HR"/>
        </a:p>
      </dgm:t>
    </dgm:pt>
    <dgm:pt modelId="{64481DE8-F120-46AD-96FF-1E4BF9B44AAA}">
      <dgm:prSet phldrT="[Text]"/>
      <dgm:spPr/>
      <dgm:t>
        <a:bodyPr/>
        <a:lstStyle/>
        <a:p>
          <a:r>
            <a:rPr lang="hr-HR" dirty="0" smtClean="0"/>
            <a:t>Kompleksne populacije</a:t>
          </a:r>
          <a:endParaRPr lang="hr-HR" dirty="0"/>
        </a:p>
      </dgm:t>
    </dgm:pt>
    <dgm:pt modelId="{C7FE8250-6DD1-47B1-B614-B6CA1DBECBCE}" type="parTrans" cxnId="{91424D0F-3EBB-4C37-8B03-1FA5AF10956D}">
      <dgm:prSet/>
      <dgm:spPr/>
      <dgm:t>
        <a:bodyPr/>
        <a:lstStyle/>
        <a:p>
          <a:endParaRPr lang="hr-HR"/>
        </a:p>
      </dgm:t>
    </dgm:pt>
    <dgm:pt modelId="{DB7F8157-CC71-4838-A563-537EA6D10EE4}" type="sibTrans" cxnId="{91424D0F-3EBB-4C37-8B03-1FA5AF10956D}">
      <dgm:prSet/>
      <dgm:spPr/>
      <dgm:t>
        <a:bodyPr/>
        <a:lstStyle/>
        <a:p>
          <a:endParaRPr lang="hr-HR"/>
        </a:p>
      </dgm:t>
    </dgm:pt>
    <dgm:pt modelId="{14064DC3-01D7-4B1B-AA0F-E93714814AAC}">
      <dgm:prSet phldrT="[Text]"/>
      <dgm:spPr/>
      <dgm:t>
        <a:bodyPr/>
        <a:lstStyle/>
        <a:p>
          <a:r>
            <a:rPr lang="hr-HR" dirty="0" smtClean="0"/>
            <a:t>Psihološki, mentalno zdravstveni i dr. problemi</a:t>
          </a:r>
          <a:endParaRPr lang="hr-HR" dirty="0"/>
        </a:p>
      </dgm:t>
    </dgm:pt>
    <dgm:pt modelId="{9E6353FB-FB24-4EEC-BA4F-8A87083C3941}" type="parTrans" cxnId="{FB742E15-BB0B-4EF3-BE06-075FBAEAA0B6}">
      <dgm:prSet/>
      <dgm:spPr/>
      <dgm:t>
        <a:bodyPr/>
        <a:lstStyle/>
        <a:p>
          <a:endParaRPr lang="hr-HR"/>
        </a:p>
      </dgm:t>
    </dgm:pt>
    <dgm:pt modelId="{1901B609-E3A0-48B3-892C-CA4D3FD8B24D}" type="sibTrans" cxnId="{FB742E15-BB0B-4EF3-BE06-075FBAEAA0B6}">
      <dgm:prSet/>
      <dgm:spPr/>
      <dgm:t>
        <a:bodyPr/>
        <a:lstStyle/>
        <a:p>
          <a:endParaRPr lang="hr-HR"/>
        </a:p>
      </dgm:t>
    </dgm:pt>
    <dgm:pt modelId="{D2F5EFBD-57F9-42EF-A3C1-C5DF26E4B1A4}">
      <dgm:prSet phldrT="[Text]"/>
      <dgm:spPr/>
      <dgm:t>
        <a:bodyPr/>
        <a:lstStyle/>
        <a:p>
          <a:r>
            <a:rPr lang="hr-HR" dirty="0" smtClean="0"/>
            <a:t>Teškoće u učenju i druge razvojne teškoće</a:t>
          </a:r>
          <a:endParaRPr lang="hr-HR" dirty="0"/>
        </a:p>
      </dgm:t>
    </dgm:pt>
    <dgm:pt modelId="{E3AC5D3A-9B35-4CDF-B62D-D8898C3E61C0}" type="parTrans" cxnId="{D40A5E88-1DFA-41CA-84C2-144CAF1CD3DF}">
      <dgm:prSet/>
      <dgm:spPr/>
      <dgm:t>
        <a:bodyPr/>
        <a:lstStyle/>
        <a:p>
          <a:endParaRPr lang="hr-HR"/>
        </a:p>
      </dgm:t>
    </dgm:pt>
    <dgm:pt modelId="{02CF8D50-7142-40FA-A0F1-D9F1ABBDD4D0}" type="sibTrans" cxnId="{D40A5E88-1DFA-41CA-84C2-144CAF1CD3DF}">
      <dgm:prSet/>
      <dgm:spPr/>
      <dgm:t>
        <a:bodyPr/>
        <a:lstStyle/>
        <a:p>
          <a:endParaRPr lang="hr-HR"/>
        </a:p>
      </dgm:t>
    </dgm:pt>
    <dgm:pt modelId="{D75911AA-8437-421E-AC31-FF9C7364777F}">
      <dgm:prSet phldrT="[Text]"/>
      <dgm:spPr/>
      <dgm:t>
        <a:bodyPr/>
        <a:lstStyle/>
        <a:p>
          <a:r>
            <a:rPr lang="hr-HR" dirty="0" smtClean="0"/>
            <a:t>Dubina</a:t>
          </a:r>
          <a:endParaRPr lang="hr-HR" dirty="0"/>
        </a:p>
      </dgm:t>
    </dgm:pt>
    <dgm:pt modelId="{A0A8DAD9-B272-4FC8-9EAF-4C2EB09C59BF}" type="parTrans" cxnId="{F285C99C-280C-43EB-AF6D-ECB60D65C55C}">
      <dgm:prSet/>
      <dgm:spPr/>
      <dgm:t>
        <a:bodyPr/>
        <a:lstStyle/>
        <a:p>
          <a:endParaRPr lang="hr-HR"/>
        </a:p>
      </dgm:t>
    </dgm:pt>
    <dgm:pt modelId="{F915B9F1-EE22-43F6-81AE-C0BDC9755425}" type="sibTrans" cxnId="{F285C99C-280C-43EB-AF6D-ECB60D65C55C}">
      <dgm:prSet/>
      <dgm:spPr/>
      <dgm:t>
        <a:bodyPr/>
        <a:lstStyle/>
        <a:p>
          <a:endParaRPr lang="hr-HR"/>
        </a:p>
      </dgm:t>
    </dgm:pt>
    <dgm:pt modelId="{6FF5E3CC-2683-49F7-A1F6-B33CA00ED362}">
      <dgm:prSet phldrT="[Text]"/>
      <dgm:spPr/>
      <dgm:t>
        <a:bodyPr/>
        <a:lstStyle/>
        <a:p>
          <a:endParaRPr lang="hr-HR" dirty="0"/>
        </a:p>
      </dgm:t>
    </dgm:pt>
    <dgm:pt modelId="{75747663-86A9-4A02-85A5-771635EAA34C}" type="parTrans" cxnId="{C9F72D5D-F91A-47E6-80E6-BB9DD93DCC7B}">
      <dgm:prSet/>
      <dgm:spPr/>
      <dgm:t>
        <a:bodyPr/>
        <a:lstStyle/>
        <a:p>
          <a:endParaRPr lang="hr-HR"/>
        </a:p>
      </dgm:t>
    </dgm:pt>
    <dgm:pt modelId="{EB440FF7-F7CD-4EBF-B9B8-EFA0901A5672}" type="sibTrans" cxnId="{C9F72D5D-F91A-47E6-80E6-BB9DD93DCC7B}">
      <dgm:prSet/>
      <dgm:spPr/>
      <dgm:t>
        <a:bodyPr/>
        <a:lstStyle/>
        <a:p>
          <a:endParaRPr lang="hr-HR"/>
        </a:p>
      </dgm:t>
    </dgm:pt>
    <dgm:pt modelId="{D06AD071-60E2-4DCD-825F-99CCD5EB596F}">
      <dgm:prSet phldrT="[Text]"/>
      <dgm:spPr/>
      <dgm:t>
        <a:bodyPr/>
        <a:lstStyle/>
        <a:p>
          <a:r>
            <a:rPr lang="hr-HR" dirty="0" smtClean="0"/>
            <a:t>Ugroženost</a:t>
          </a:r>
          <a:endParaRPr lang="hr-HR" dirty="0"/>
        </a:p>
      </dgm:t>
    </dgm:pt>
    <dgm:pt modelId="{BC9758AB-AD7C-44B7-8FFB-7D8DBEED2791}" type="parTrans" cxnId="{5F553969-931A-426F-9D49-0C61751D047A}">
      <dgm:prSet/>
      <dgm:spPr/>
      <dgm:t>
        <a:bodyPr/>
        <a:lstStyle/>
        <a:p>
          <a:endParaRPr lang="hr-HR"/>
        </a:p>
      </dgm:t>
    </dgm:pt>
    <dgm:pt modelId="{72C43DEF-7644-4969-B131-F9AC36541FD6}" type="sibTrans" cxnId="{5F553969-931A-426F-9D49-0C61751D047A}">
      <dgm:prSet/>
      <dgm:spPr/>
      <dgm:t>
        <a:bodyPr/>
        <a:lstStyle/>
        <a:p>
          <a:endParaRPr lang="hr-HR"/>
        </a:p>
      </dgm:t>
    </dgm:pt>
    <dgm:pt modelId="{F26CABBF-E5C0-4773-B33E-56A989006B0A}">
      <dgm:prSet phldrT="[Text]"/>
      <dgm:spPr/>
      <dgm:t>
        <a:bodyPr/>
        <a:lstStyle/>
        <a:p>
          <a:r>
            <a:rPr lang="hr-HR" dirty="0" smtClean="0"/>
            <a:t>Potrebe povezane s dobi i tranzicijama</a:t>
          </a:r>
          <a:endParaRPr lang="hr-HR" dirty="0"/>
        </a:p>
      </dgm:t>
    </dgm:pt>
    <dgm:pt modelId="{B787E58D-3471-4495-8BAA-E010023CA0B1}" type="parTrans" cxnId="{54860647-66DB-4684-906D-3DB0DAAFFA3B}">
      <dgm:prSet/>
      <dgm:spPr/>
      <dgm:t>
        <a:bodyPr/>
        <a:lstStyle/>
        <a:p>
          <a:endParaRPr lang="hr-HR"/>
        </a:p>
      </dgm:t>
    </dgm:pt>
    <dgm:pt modelId="{23C86ABB-DCC3-416A-ACB3-A84D5D9DAFDF}" type="sibTrans" cxnId="{54860647-66DB-4684-906D-3DB0DAAFFA3B}">
      <dgm:prSet/>
      <dgm:spPr/>
      <dgm:t>
        <a:bodyPr/>
        <a:lstStyle/>
        <a:p>
          <a:endParaRPr lang="hr-HR"/>
        </a:p>
      </dgm:t>
    </dgm:pt>
    <dgm:pt modelId="{D1BC29B0-D5B6-4DAD-B47B-689DD80AC723}">
      <dgm:prSet phldrT="[Text]"/>
      <dgm:spPr/>
      <dgm:t>
        <a:bodyPr/>
        <a:lstStyle/>
        <a:p>
          <a:r>
            <a:rPr lang="hr-HR" dirty="0" smtClean="0"/>
            <a:t>Socijalni problemi, beskućništvo i dr.</a:t>
          </a:r>
          <a:endParaRPr lang="hr-HR" dirty="0"/>
        </a:p>
      </dgm:t>
    </dgm:pt>
    <dgm:pt modelId="{CCDA16CE-70EB-495A-8848-E7FD7C6C292C}" type="parTrans" cxnId="{88B8FD8D-C787-4CAA-B40D-E445AEA747AC}">
      <dgm:prSet/>
      <dgm:spPr/>
      <dgm:t>
        <a:bodyPr/>
        <a:lstStyle/>
        <a:p>
          <a:endParaRPr lang="hr-HR"/>
        </a:p>
      </dgm:t>
    </dgm:pt>
    <dgm:pt modelId="{B3D6CA6D-00E5-45BB-8EEE-704317C025AB}" type="sibTrans" cxnId="{88B8FD8D-C787-4CAA-B40D-E445AEA747AC}">
      <dgm:prSet/>
      <dgm:spPr/>
      <dgm:t>
        <a:bodyPr/>
        <a:lstStyle/>
        <a:p>
          <a:endParaRPr lang="hr-HR"/>
        </a:p>
      </dgm:t>
    </dgm:pt>
    <dgm:pt modelId="{62E89282-7D9A-40E0-810D-D1ABA4D6A40F}">
      <dgm:prSet phldrT="[Text]"/>
      <dgm:spPr/>
      <dgm:t>
        <a:bodyPr/>
        <a:lstStyle/>
        <a:p>
          <a:r>
            <a:rPr lang="hr-HR" dirty="0" smtClean="0"/>
            <a:t>Kriminal i dr.</a:t>
          </a:r>
          <a:endParaRPr lang="hr-HR" dirty="0"/>
        </a:p>
      </dgm:t>
    </dgm:pt>
    <dgm:pt modelId="{B64D5298-76A2-4D38-9878-F4BD58A473E6}" type="parTrans" cxnId="{1A004650-C479-4AE9-A332-C460821576FB}">
      <dgm:prSet/>
      <dgm:spPr/>
      <dgm:t>
        <a:bodyPr/>
        <a:lstStyle/>
        <a:p>
          <a:endParaRPr lang="hr-HR"/>
        </a:p>
      </dgm:t>
    </dgm:pt>
    <dgm:pt modelId="{E79782F6-7A11-4A00-85BB-EFD161689B3E}" type="sibTrans" cxnId="{1A004650-C479-4AE9-A332-C460821576FB}">
      <dgm:prSet/>
      <dgm:spPr/>
      <dgm:t>
        <a:bodyPr/>
        <a:lstStyle/>
        <a:p>
          <a:endParaRPr lang="hr-HR"/>
        </a:p>
      </dgm:t>
    </dgm:pt>
    <dgm:pt modelId="{A26CC2CB-5C2E-4457-B63A-83DE47687A90}">
      <dgm:prSet phldrT="[Text]"/>
      <dgm:spPr/>
      <dgm:t>
        <a:bodyPr/>
        <a:lstStyle/>
        <a:p>
          <a:r>
            <a:rPr lang="hr-HR" dirty="0" smtClean="0"/>
            <a:t>Zlouporaba sredstava ovisnosti (droge, alkohol) i dr.</a:t>
          </a:r>
          <a:endParaRPr lang="hr-HR" dirty="0"/>
        </a:p>
      </dgm:t>
    </dgm:pt>
    <dgm:pt modelId="{93DFE702-E2FA-404C-B764-8D1FA5E70790}" type="parTrans" cxnId="{FEFABA83-F518-4C43-BC05-196BB70475C7}">
      <dgm:prSet/>
      <dgm:spPr/>
      <dgm:t>
        <a:bodyPr/>
        <a:lstStyle/>
        <a:p>
          <a:endParaRPr lang="hr-HR"/>
        </a:p>
      </dgm:t>
    </dgm:pt>
    <dgm:pt modelId="{84DCC16E-DCF9-4B6E-B1E5-B0CF1655A400}" type="sibTrans" cxnId="{FEFABA83-F518-4C43-BC05-196BB70475C7}">
      <dgm:prSet/>
      <dgm:spPr/>
      <dgm:t>
        <a:bodyPr/>
        <a:lstStyle/>
        <a:p>
          <a:endParaRPr lang="hr-HR"/>
        </a:p>
      </dgm:t>
    </dgm:pt>
    <dgm:pt modelId="{82BE5348-8631-412D-96BF-ECF6B1982A29}" type="pres">
      <dgm:prSet presAssocID="{6C8D7F5D-3D99-4FF8-A7CA-4587B27578E3}" presName="Name0" presStyleCnt="0">
        <dgm:presLayoutVars>
          <dgm:dir/>
          <dgm:animLvl val="lvl"/>
          <dgm:resizeHandles val="exact"/>
        </dgm:presLayoutVars>
      </dgm:prSet>
      <dgm:spPr/>
      <dgm:t>
        <a:bodyPr/>
        <a:lstStyle/>
        <a:p>
          <a:endParaRPr lang="de-DE"/>
        </a:p>
      </dgm:t>
    </dgm:pt>
    <dgm:pt modelId="{368F259C-C74A-4AAB-837D-2DC870B5B09C}" type="pres">
      <dgm:prSet presAssocID="{748F4C75-33E3-408F-AE98-9C59107C2E8E}" presName="composite" presStyleCnt="0"/>
      <dgm:spPr/>
    </dgm:pt>
    <dgm:pt modelId="{785BFD6D-190D-4A4C-8782-9EE8A7711944}" type="pres">
      <dgm:prSet presAssocID="{748F4C75-33E3-408F-AE98-9C59107C2E8E}" presName="parTx" presStyleLbl="alignNode1" presStyleIdx="0" presStyleCnt="2">
        <dgm:presLayoutVars>
          <dgm:chMax val="0"/>
          <dgm:chPref val="0"/>
          <dgm:bulletEnabled val="1"/>
        </dgm:presLayoutVars>
      </dgm:prSet>
      <dgm:spPr/>
      <dgm:t>
        <a:bodyPr/>
        <a:lstStyle/>
        <a:p>
          <a:endParaRPr lang="de-DE"/>
        </a:p>
      </dgm:t>
    </dgm:pt>
    <dgm:pt modelId="{3A0AAF6B-BFB2-4889-BFBB-CD24C2E649C1}" type="pres">
      <dgm:prSet presAssocID="{748F4C75-33E3-408F-AE98-9C59107C2E8E}" presName="desTx" presStyleLbl="alignAccFollowNode1" presStyleIdx="0" presStyleCnt="2">
        <dgm:presLayoutVars>
          <dgm:bulletEnabled val="1"/>
        </dgm:presLayoutVars>
      </dgm:prSet>
      <dgm:spPr/>
      <dgm:t>
        <a:bodyPr/>
        <a:lstStyle/>
        <a:p>
          <a:endParaRPr lang="hr-HR"/>
        </a:p>
      </dgm:t>
    </dgm:pt>
    <dgm:pt modelId="{390DAE1B-3F10-4648-A536-A4AB818D3027}" type="pres">
      <dgm:prSet presAssocID="{4D702D68-42AB-4B04-B358-3FECE28D3DA0}" presName="space" presStyleCnt="0"/>
      <dgm:spPr/>
    </dgm:pt>
    <dgm:pt modelId="{FDE6DA9A-B865-4CC5-9DDD-CC1CEF352492}" type="pres">
      <dgm:prSet presAssocID="{64481DE8-F120-46AD-96FF-1E4BF9B44AAA}" presName="composite" presStyleCnt="0"/>
      <dgm:spPr/>
    </dgm:pt>
    <dgm:pt modelId="{288E724D-F442-4050-BABF-4B3D26D10FDB}" type="pres">
      <dgm:prSet presAssocID="{64481DE8-F120-46AD-96FF-1E4BF9B44AAA}" presName="parTx" presStyleLbl="alignNode1" presStyleIdx="1" presStyleCnt="2">
        <dgm:presLayoutVars>
          <dgm:chMax val="0"/>
          <dgm:chPref val="0"/>
          <dgm:bulletEnabled val="1"/>
        </dgm:presLayoutVars>
      </dgm:prSet>
      <dgm:spPr/>
      <dgm:t>
        <a:bodyPr/>
        <a:lstStyle/>
        <a:p>
          <a:endParaRPr lang="hr-HR"/>
        </a:p>
      </dgm:t>
    </dgm:pt>
    <dgm:pt modelId="{293017A0-263C-45FB-BEA5-2C2A4FC920B9}" type="pres">
      <dgm:prSet presAssocID="{64481DE8-F120-46AD-96FF-1E4BF9B44AAA}" presName="desTx" presStyleLbl="alignAccFollowNode1" presStyleIdx="1" presStyleCnt="2">
        <dgm:presLayoutVars>
          <dgm:bulletEnabled val="1"/>
        </dgm:presLayoutVars>
      </dgm:prSet>
      <dgm:spPr/>
      <dgm:t>
        <a:bodyPr/>
        <a:lstStyle/>
        <a:p>
          <a:endParaRPr lang="hr-HR"/>
        </a:p>
      </dgm:t>
    </dgm:pt>
  </dgm:ptLst>
  <dgm:cxnLst>
    <dgm:cxn modelId="{194C4375-E59D-44F3-A6FD-70B16CB632BC}" type="presOf" srcId="{D1BC29B0-D5B6-4DAD-B47B-689DD80AC723}" destId="{293017A0-263C-45FB-BEA5-2C2A4FC920B9}" srcOrd="0" destOrd="2" presId="urn:microsoft.com/office/officeart/2005/8/layout/hList1"/>
    <dgm:cxn modelId="{5F553969-931A-426F-9D49-0C61751D047A}" srcId="{748F4C75-33E3-408F-AE98-9C59107C2E8E}" destId="{D06AD071-60E2-4DCD-825F-99CCD5EB596F}" srcOrd="3" destOrd="0" parTransId="{BC9758AB-AD7C-44B7-8FFB-7D8DBEED2791}" sibTransId="{72C43DEF-7644-4969-B131-F9AC36541FD6}"/>
    <dgm:cxn modelId="{1893C0A6-AE24-4D03-8524-A02294ACC943}" type="presOf" srcId="{6C8D7F5D-3D99-4FF8-A7CA-4587B27578E3}" destId="{82BE5348-8631-412D-96BF-ECF6B1982A29}" srcOrd="0" destOrd="0" presId="urn:microsoft.com/office/officeart/2005/8/layout/hList1"/>
    <dgm:cxn modelId="{54860647-66DB-4684-906D-3DB0DAAFFA3B}" srcId="{748F4C75-33E3-408F-AE98-9C59107C2E8E}" destId="{F26CABBF-E5C0-4773-B33E-56A989006B0A}" srcOrd="4" destOrd="0" parTransId="{B787E58D-3471-4495-8BAA-E010023CA0B1}" sibTransId="{23C86ABB-DCC3-416A-ACB3-A84D5D9DAFDF}"/>
    <dgm:cxn modelId="{38423D8F-0A7E-4E91-AF45-0B1C01D594E3}" type="presOf" srcId="{A26CC2CB-5C2E-4457-B63A-83DE47687A90}" destId="{293017A0-263C-45FB-BEA5-2C2A4FC920B9}" srcOrd="0" destOrd="4" presId="urn:microsoft.com/office/officeart/2005/8/layout/hList1"/>
    <dgm:cxn modelId="{24B783D7-B075-48E9-9BD3-D977E434B203}" type="presOf" srcId="{62E89282-7D9A-40E0-810D-D1ABA4D6A40F}" destId="{293017A0-263C-45FB-BEA5-2C2A4FC920B9}" srcOrd="0" destOrd="3" presId="urn:microsoft.com/office/officeart/2005/8/layout/hList1"/>
    <dgm:cxn modelId="{D40A5E88-1DFA-41CA-84C2-144CAF1CD3DF}" srcId="{64481DE8-F120-46AD-96FF-1E4BF9B44AAA}" destId="{D2F5EFBD-57F9-42EF-A3C1-C5DF26E4B1A4}" srcOrd="1" destOrd="0" parTransId="{E3AC5D3A-9B35-4CDF-B62D-D8898C3E61C0}" sibTransId="{02CF8D50-7142-40FA-A0F1-D9F1ABBDD4D0}"/>
    <dgm:cxn modelId="{E14FC2D0-B00D-4A4B-90BF-B6AC3DC4F37A}" type="presOf" srcId="{C59DFE64-9774-4480-ABB5-2D7E1121B936}" destId="{3A0AAF6B-BFB2-4889-BFBB-CD24C2E649C1}" srcOrd="0" destOrd="2" presId="urn:microsoft.com/office/officeart/2005/8/layout/hList1"/>
    <dgm:cxn modelId="{CA981CAE-5747-44A9-AFD9-203525846649}" type="presOf" srcId="{D06AD071-60E2-4DCD-825F-99CCD5EB596F}" destId="{3A0AAF6B-BFB2-4889-BFBB-CD24C2E649C1}" srcOrd="0" destOrd="3" presId="urn:microsoft.com/office/officeart/2005/8/layout/hList1"/>
    <dgm:cxn modelId="{88B8FD8D-C787-4CAA-B40D-E445AEA747AC}" srcId="{64481DE8-F120-46AD-96FF-1E4BF9B44AAA}" destId="{D1BC29B0-D5B6-4DAD-B47B-689DD80AC723}" srcOrd="2" destOrd="0" parTransId="{CCDA16CE-70EB-495A-8848-E7FD7C6C292C}" sibTransId="{B3D6CA6D-00E5-45BB-8EEE-704317C025AB}"/>
    <dgm:cxn modelId="{54298A99-8E4B-40C8-B31F-F3DDC70DB5CD}" type="presOf" srcId="{748F4C75-33E3-408F-AE98-9C59107C2E8E}" destId="{785BFD6D-190D-4A4C-8782-9EE8A7711944}" srcOrd="0" destOrd="0" presId="urn:microsoft.com/office/officeart/2005/8/layout/hList1"/>
    <dgm:cxn modelId="{0BCA5671-3F8E-4D07-B83F-D3076380495D}" srcId="{6C8D7F5D-3D99-4FF8-A7CA-4587B27578E3}" destId="{748F4C75-33E3-408F-AE98-9C59107C2E8E}" srcOrd="0" destOrd="0" parTransId="{FF2FFE6A-1B6D-468B-AA22-0FEDC3AA99B7}" sibTransId="{4D702D68-42AB-4B04-B358-3FECE28D3DA0}"/>
    <dgm:cxn modelId="{FEFABA83-F518-4C43-BC05-196BB70475C7}" srcId="{64481DE8-F120-46AD-96FF-1E4BF9B44AAA}" destId="{A26CC2CB-5C2E-4457-B63A-83DE47687A90}" srcOrd="4" destOrd="0" parTransId="{93DFE702-E2FA-404C-B764-8D1FA5E70790}" sibTransId="{84DCC16E-DCF9-4B6E-B1E5-B0CF1655A400}"/>
    <dgm:cxn modelId="{FB742E15-BB0B-4EF3-BE06-075FBAEAA0B6}" srcId="{64481DE8-F120-46AD-96FF-1E4BF9B44AAA}" destId="{14064DC3-01D7-4B1B-AA0F-E93714814AAC}" srcOrd="0" destOrd="0" parTransId="{9E6353FB-FB24-4EEC-BA4F-8A87083C3941}" sibTransId="{1901B609-E3A0-48B3-892C-CA4D3FD8B24D}"/>
    <dgm:cxn modelId="{A4A7290F-E5E4-4D47-85F3-A2B31CD4C3DC}" type="presOf" srcId="{D2F5EFBD-57F9-42EF-A3C1-C5DF26E4B1A4}" destId="{293017A0-263C-45FB-BEA5-2C2A4FC920B9}" srcOrd="0" destOrd="1" presId="urn:microsoft.com/office/officeart/2005/8/layout/hList1"/>
    <dgm:cxn modelId="{C9CAA750-CD26-4C40-B07F-245B158B8169}" type="presOf" srcId="{D75911AA-8437-421E-AC31-FF9C7364777F}" destId="{3A0AAF6B-BFB2-4889-BFBB-CD24C2E649C1}" srcOrd="0" destOrd="1" presId="urn:microsoft.com/office/officeart/2005/8/layout/hList1"/>
    <dgm:cxn modelId="{A96080AC-50A1-425C-8398-B611FF715C88}" type="presOf" srcId="{64481DE8-F120-46AD-96FF-1E4BF9B44AAA}" destId="{288E724D-F442-4050-BABF-4B3D26D10FDB}" srcOrd="0" destOrd="0" presId="urn:microsoft.com/office/officeart/2005/8/layout/hList1"/>
    <dgm:cxn modelId="{CD53182F-25C2-458A-A891-2EB15ED7C6D5}" srcId="{748F4C75-33E3-408F-AE98-9C59107C2E8E}" destId="{67B6218D-F6D1-42A2-A471-8F340A11CBFA}" srcOrd="0" destOrd="0" parTransId="{4CD6DBC8-A846-4B0B-A069-DC315D364278}" sibTransId="{82316077-D9CF-4138-B1D4-BBE101663469}"/>
    <dgm:cxn modelId="{463780BF-ED9A-43B5-AD5A-641017A83806}" type="presOf" srcId="{14064DC3-01D7-4B1B-AA0F-E93714814AAC}" destId="{293017A0-263C-45FB-BEA5-2C2A4FC920B9}" srcOrd="0" destOrd="0" presId="urn:microsoft.com/office/officeart/2005/8/layout/hList1"/>
    <dgm:cxn modelId="{F285C99C-280C-43EB-AF6D-ECB60D65C55C}" srcId="{748F4C75-33E3-408F-AE98-9C59107C2E8E}" destId="{D75911AA-8437-421E-AC31-FF9C7364777F}" srcOrd="1" destOrd="0" parTransId="{A0A8DAD9-B272-4FC8-9EAF-4C2EB09C59BF}" sibTransId="{F915B9F1-EE22-43F6-81AE-C0BDC9755425}"/>
    <dgm:cxn modelId="{C9F72D5D-F91A-47E6-80E6-BB9DD93DCC7B}" srcId="{748F4C75-33E3-408F-AE98-9C59107C2E8E}" destId="{6FF5E3CC-2683-49F7-A1F6-B33CA00ED362}" srcOrd="5" destOrd="0" parTransId="{75747663-86A9-4A02-85A5-771635EAA34C}" sibTransId="{EB440FF7-F7CD-4EBF-B9B8-EFA0901A5672}"/>
    <dgm:cxn modelId="{926E47A9-4E7E-4AA2-B7D5-65E1AB2569D8}" type="presOf" srcId="{F26CABBF-E5C0-4773-B33E-56A989006B0A}" destId="{3A0AAF6B-BFB2-4889-BFBB-CD24C2E649C1}" srcOrd="0" destOrd="4" presId="urn:microsoft.com/office/officeart/2005/8/layout/hList1"/>
    <dgm:cxn modelId="{A6D061F8-AD17-4E22-8E8F-89B81F01BB86}" type="presOf" srcId="{67B6218D-F6D1-42A2-A471-8F340A11CBFA}" destId="{3A0AAF6B-BFB2-4889-BFBB-CD24C2E649C1}" srcOrd="0" destOrd="0" presId="urn:microsoft.com/office/officeart/2005/8/layout/hList1"/>
    <dgm:cxn modelId="{1A004650-C479-4AE9-A332-C460821576FB}" srcId="{64481DE8-F120-46AD-96FF-1E4BF9B44AAA}" destId="{62E89282-7D9A-40E0-810D-D1ABA4D6A40F}" srcOrd="3" destOrd="0" parTransId="{B64D5298-76A2-4D38-9878-F4BD58A473E6}" sibTransId="{E79782F6-7A11-4A00-85BB-EFD161689B3E}"/>
    <dgm:cxn modelId="{D4E1721E-8B44-4DA8-972C-2315C28DCA2A}" type="presOf" srcId="{6FF5E3CC-2683-49F7-A1F6-B33CA00ED362}" destId="{3A0AAF6B-BFB2-4889-BFBB-CD24C2E649C1}" srcOrd="0" destOrd="5" presId="urn:microsoft.com/office/officeart/2005/8/layout/hList1"/>
    <dgm:cxn modelId="{91424D0F-3EBB-4C37-8B03-1FA5AF10956D}" srcId="{6C8D7F5D-3D99-4FF8-A7CA-4587B27578E3}" destId="{64481DE8-F120-46AD-96FF-1E4BF9B44AAA}" srcOrd="1" destOrd="0" parTransId="{C7FE8250-6DD1-47B1-B614-B6CA1DBECBCE}" sibTransId="{DB7F8157-CC71-4838-A563-537EA6D10EE4}"/>
    <dgm:cxn modelId="{EEB31771-542C-4B9E-B695-2EBE67114DD5}" srcId="{748F4C75-33E3-408F-AE98-9C59107C2E8E}" destId="{C59DFE64-9774-4480-ABB5-2D7E1121B936}" srcOrd="2" destOrd="0" parTransId="{5183BD8D-A333-45A5-8C01-F067BE110CED}" sibTransId="{5B155D84-379E-4BDE-8510-0792063536A1}"/>
    <dgm:cxn modelId="{37CE8523-ACBF-4EA5-A3B2-41EE7699AD82}" type="presParOf" srcId="{82BE5348-8631-412D-96BF-ECF6B1982A29}" destId="{368F259C-C74A-4AAB-837D-2DC870B5B09C}" srcOrd="0" destOrd="0" presId="urn:microsoft.com/office/officeart/2005/8/layout/hList1"/>
    <dgm:cxn modelId="{91272172-2842-4EF5-9DF7-27ED5B5FCC6A}" type="presParOf" srcId="{368F259C-C74A-4AAB-837D-2DC870B5B09C}" destId="{785BFD6D-190D-4A4C-8782-9EE8A7711944}" srcOrd="0" destOrd="0" presId="urn:microsoft.com/office/officeart/2005/8/layout/hList1"/>
    <dgm:cxn modelId="{9C1B7894-47BC-4473-8332-826B98508F87}" type="presParOf" srcId="{368F259C-C74A-4AAB-837D-2DC870B5B09C}" destId="{3A0AAF6B-BFB2-4889-BFBB-CD24C2E649C1}" srcOrd="1" destOrd="0" presId="urn:microsoft.com/office/officeart/2005/8/layout/hList1"/>
    <dgm:cxn modelId="{AEA36013-8669-4304-9F8E-1570DCE02BAE}" type="presParOf" srcId="{82BE5348-8631-412D-96BF-ECF6B1982A29}" destId="{390DAE1B-3F10-4648-A536-A4AB818D3027}" srcOrd="1" destOrd="0" presId="urn:microsoft.com/office/officeart/2005/8/layout/hList1"/>
    <dgm:cxn modelId="{B0AEED26-FEDB-4F3D-B680-5484D1960AD9}" type="presParOf" srcId="{82BE5348-8631-412D-96BF-ECF6B1982A29}" destId="{FDE6DA9A-B865-4CC5-9DDD-CC1CEF352492}" srcOrd="2" destOrd="0" presId="urn:microsoft.com/office/officeart/2005/8/layout/hList1"/>
    <dgm:cxn modelId="{A6614AA7-34B4-4DB7-BD57-BFDE672383B4}" type="presParOf" srcId="{FDE6DA9A-B865-4CC5-9DDD-CC1CEF352492}" destId="{288E724D-F442-4050-BABF-4B3D26D10FDB}" srcOrd="0" destOrd="0" presId="urn:microsoft.com/office/officeart/2005/8/layout/hList1"/>
    <dgm:cxn modelId="{970002D0-CE38-4A7D-8CA3-920C6A299EAA}" type="presParOf" srcId="{FDE6DA9A-B865-4CC5-9DDD-CC1CEF352492}" destId="{293017A0-263C-45FB-BEA5-2C2A4FC920B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8D7F5D-3D99-4FF8-A7CA-4587B27578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hr-HR"/>
        </a:p>
      </dgm:t>
    </dgm:pt>
    <dgm:pt modelId="{748F4C75-33E3-408F-AE98-9C59107C2E8E}">
      <dgm:prSet phldrT="[Text]"/>
      <dgm:spPr/>
      <dgm:t>
        <a:bodyPr/>
        <a:lstStyle/>
        <a:p>
          <a:r>
            <a:rPr lang="hr-HR" dirty="0" smtClean="0"/>
            <a:t>Kompleksne potrebe</a:t>
          </a:r>
          <a:endParaRPr lang="hr-HR" dirty="0"/>
        </a:p>
      </dgm:t>
    </dgm:pt>
    <dgm:pt modelId="{FF2FFE6A-1B6D-468B-AA22-0FEDC3AA99B7}" type="parTrans" cxnId="{0BCA5671-3F8E-4D07-B83F-D3076380495D}">
      <dgm:prSet/>
      <dgm:spPr/>
      <dgm:t>
        <a:bodyPr/>
        <a:lstStyle/>
        <a:p>
          <a:endParaRPr lang="hr-HR"/>
        </a:p>
      </dgm:t>
    </dgm:pt>
    <dgm:pt modelId="{4D702D68-42AB-4B04-B358-3FECE28D3DA0}" type="sibTrans" cxnId="{0BCA5671-3F8E-4D07-B83F-D3076380495D}">
      <dgm:prSet/>
      <dgm:spPr/>
      <dgm:t>
        <a:bodyPr/>
        <a:lstStyle/>
        <a:p>
          <a:endParaRPr lang="hr-HR"/>
        </a:p>
      </dgm:t>
    </dgm:pt>
    <dgm:pt modelId="{67B6218D-F6D1-42A2-A471-8F340A11CBFA}">
      <dgm:prSet phldrT="[Text]"/>
      <dgm:spPr/>
      <dgm:t>
        <a:bodyPr/>
        <a:lstStyle/>
        <a:p>
          <a:r>
            <a:rPr lang="hr-HR" dirty="0" smtClean="0"/>
            <a:t>Širina</a:t>
          </a:r>
          <a:endParaRPr lang="hr-HR" dirty="0"/>
        </a:p>
      </dgm:t>
    </dgm:pt>
    <dgm:pt modelId="{4CD6DBC8-A846-4B0B-A069-DC315D364278}" type="parTrans" cxnId="{CD53182F-25C2-458A-A891-2EB15ED7C6D5}">
      <dgm:prSet/>
      <dgm:spPr/>
      <dgm:t>
        <a:bodyPr/>
        <a:lstStyle/>
        <a:p>
          <a:endParaRPr lang="hr-HR"/>
        </a:p>
      </dgm:t>
    </dgm:pt>
    <dgm:pt modelId="{82316077-D9CF-4138-B1D4-BBE101663469}" type="sibTrans" cxnId="{CD53182F-25C2-458A-A891-2EB15ED7C6D5}">
      <dgm:prSet/>
      <dgm:spPr/>
      <dgm:t>
        <a:bodyPr/>
        <a:lstStyle/>
        <a:p>
          <a:endParaRPr lang="hr-HR"/>
        </a:p>
      </dgm:t>
    </dgm:pt>
    <dgm:pt modelId="{C59DFE64-9774-4480-ABB5-2D7E1121B936}">
      <dgm:prSet phldrT="[Text]"/>
      <dgm:spPr/>
      <dgm:t>
        <a:bodyPr/>
        <a:lstStyle/>
        <a:p>
          <a:r>
            <a:rPr lang="hr-HR" dirty="0" smtClean="0"/>
            <a:t>Problemi za pružatelje usluga</a:t>
          </a:r>
          <a:endParaRPr lang="hr-HR" dirty="0"/>
        </a:p>
      </dgm:t>
    </dgm:pt>
    <dgm:pt modelId="{5183BD8D-A333-45A5-8C01-F067BE110CED}" type="parTrans" cxnId="{EEB31771-542C-4B9E-B695-2EBE67114DD5}">
      <dgm:prSet/>
      <dgm:spPr/>
      <dgm:t>
        <a:bodyPr/>
        <a:lstStyle/>
        <a:p>
          <a:endParaRPr lang="hr-HR"/>
        </a:p>
      </dgm:t>
    </dgm:pt>
    <dgm:pt modelId="{5B155D84-379E-4BDE-8510-0792063536A1}" type="sibTrans" cxnId="{EEB31771-542C-4B9E-B695-2EBE67114DD5}">
      <dgm:prSet/>
      <dgm:spPr/>
      <dgm:t>
        <a:bodyPr/>
        <a:lstStyle/>
        <a:p>
          <a:endParaRPr lang="hr-HR"/>
        </a:p>
      </dgm:t>
    </dgm:pt>
    <dgm:pt modelId="{64481DE8-F120-46AD-96FF-1E4BF9B44AAA}">
      <dgm:prSet phldrT="[Text]"/>
      <dgm:spPr/>
      <dgm:t>
        <a:bodyPr/>
        <a:lstStyle/>
        <a:p>
          <a:r>
            <a:rPr lang="hr-HR" dirty="0" smtClean="0"/>
            <a:t>Kompleksne populacije</a:t>
          </a:r>
          <a:endParaRPr lang="hr-HR" dirty="0"/>
        </a:p>
      </dgm:t>
    </dgm:pt>
    <dgm:pt modelId="{C7FE8250-6DD1-47B1-B614-B6CA1DBECBCE}" type="parTrans" cxnId="{91424D0F-3EBB-4C37-8B03-1FA5AF10956D}">
      <dgm:prSet/>
      <dgm:spPr/>
      <dgm:t>
        <a:bodyPr/>
        <a:lstStyle/>
        <a:p>
          <a:endParaRPr lang="hr-HR"/>
        </a:p>
      </dgm:t>
    </dgm:pt>
    <dgm:pt modelId="{DB7F8157-CC71-4838-A563-537EA6D10EE4}" type="sibTrans" cxnId="{91424D0F-3EBB-4C37-8B03-1FA5AF10956D}">
      <dgm:prSet/>
      <dgm:spPr/>
      <dgm:t>
        <a:bodyPr/>
        <a:lstStyle/>
        <a:p>
          <a:endParaRPr lang="hr-HR"/>
        </a:p>
      </dgm:t>
    </dgm:pt>
    <dgm:pt modelId="{14064DC3-01D7-4B1B-AA0F-E93714814AAC}">
      <dgm:prSet phldrT="[Text]"/>
      <dgm:spPr/>
      <dgm:t>
        <a:bodyPr/>
        <a:lstStyle/>
        <a:p>
          <a:r>
            <a:rPr lang="hr-HR" dirty="0" smtClean="0"/>
            <a:t>Psihološki, mentalno zdravstveni i dr. problemi</a:t>
          </a:r>
          <a:endParaRPr lang="hr-HR" dirty="0"/>
        </a:p>
      </dgm:t>
    </dgm:pt>
    <dgm:pt modelId="{9E6353FB-FB24-4EEC-BA4F-8A87083C3941}" type="parTrans" cxnId="{FB742E15-BB0B-4EF3-BE06-075FBAEAA0B6}">
      <dgm:prSet/>
      <dgm:spPr/>
      <dgm:t>
        <a:bodyPr/>
        <a:lstStyle/>
        <a:p>
          <a:endParaRPr lang="hr-HR"/>
        </a:p>
      </dgm:t>
    </dgm:pt>
    <dgm:pt modelId="{1901B609-E3A0-48B3-892C-CA4D3FD8B24D}" type="sibTrans" cxnId="{FB742E15-BB0B-4EF3-BE06-075FBAEAA0B6}">
      <dgm:prSet/>
      <dgm:spPr/>
      <dgm:t>
        <a:bodyPr/>
        <a:lstStyle/>
        <a:p>
          <a:endParaRPr lang="hr-HR"/>
        </a:p>
      </dgm:t>
    </dgm:pt>
    <dgm:pt modelId="{D2F5EFBD-57F9-42EF-A3C1-C5DF26E4B1A4}">
      <dgm:prSet phldrT="[Text]"/>
      <dgm:spPr/>
      <dgm:t>
        <a:bodyPr/>
        <a:lstStyle/>
        <a:p>
          <a:r>
            <a:rPr lang="hr-HR" dirty="0" smtClean="0"/>
            <a:t>Teškoće u učenju i druge razvojne teškoće</a:t>
          </a:r>
          <a:endParaRPr lang="hr-HR" dirty="0"/>
        </a:p>
      </dgm:t>
    </dgm:pt>
    <dgm:pt modelId="{E3AC5D3A-9B35-4CDF-B62D-D8898C3E61C0}" type="parTrans" cxnId="{D40A5E88-1DFA-41CA-84C2-144CAF1CD3DF}">
      <dgm:prSet/>
      <dgm:spPr/>
      <dgm:t>
        <a:bodyPr/>
        <a:lstStyle/>
        <a:p>
          <a:endParaRPr lang="hr-HR"/>
        </a:p>
      </dgm:t>
    </dgm:pt>
    <dgm:pt modelId="{02CF8D50-7142-40FA-A0F1-D9F1ABBDD4D0}" type="sibTrans" cxnId="{D40A5E88-1DFA-41CA-84C2-144CAF1CD3DF}">
      <dgm:prSet/>
      <dgm:spPr/>
      <dgm:t>
        <a:bodyPr/>
        <a:lstStyle/>
        <a:p>
          <a:endParaRPr lang="hr-HR"/>
        </a:p>
      </dgm:t>
    </dgm:pt>
    <dgm:pt modelId="{D75911AA-8437-421E-AC31-FF9C7364777F}">
      <dgm:prSet phldrT="[Text]"/>
      <dgm:spPr/>
      <dgm:t>
        <a:bodyPr/>
        <a:lstStyle/>
        <a:p>
          <a:r>
            <a:rPr lang="hr-HR" dirty="0" smtClean="0"/>
            <a:t>Dubina</a:t>
          </a:r>
          <a:endParaRPr lang="hr-HR" dirty="0"/>
        </a:p>
      </dgm:t>
    </dgm:pt>
    <dgm:pt modelId="{A0A8DAD9-B272-4FC8-9EAF-4C2EB09C59BF}" type="parTrans" cxnId="{F285C99C-280C-43EB-AF6D-ECB60D65C55C}">
      <dgm:prSet/>
      <dgm:spPr/>
      <dgm:t>
        <a:bodyPr/>
        <a:lstStyle/>
        <a:p>
          <a:endParaRPr lang="hr-HR"/>
        </a:p>
      </dgm:t>
    </dgm:pt>
    <dgm:pt modelId="{F915B9F1-EE22-43F6-81AE-C0BDC9755425}" type="sibTrans" cxnId="{F285C99C-280C-43EB-AF6D-ECB60D65C55C}">
      <dgm:prSet/>
      <dgm:spPr/>
      <dgm:t>
        <a:bodyPr/>
        <a:lstStyle/>
        <a:p>
          <a:endParaRPr lang="hr-HR"/>
        </a:p>
      </dgm:t>
    </dgm:pt>
    <dgm:pt modelId="{6FF5E3CC-2683-49F7-A1F6-B33CA00ED362}">
      <dgm:prSet phldrT="[Text]"/>
      <dgm:spPr/>
      <dgm:t>
        <a:bodyPr/>
        <a:lstStyle/>
        <a:p>
          <a:endParaRPr lang="hr-HR" dirty="0"/>
        </a:p>
      </dgm:t>
    </dgm:pt>
    <dgm:pt modelId="{75747663-86A9-4A02-85A5-771635EAA34C}" type="parTrans" cxnId="{C9F72D5D-F91A-47E6-80E6-BB9DD93DCC7B}">
      <dgm:prSet/>
      <dgm:spPr/>
      <dgm:t>
        <a:bodyPr/>
        <a:lstStyle/>
        <a:p>
          <a:endParaRPr lang="hr-HR"/>
        </a:p>
      </dgm:t>
    </dgm:pt>
    <dgm:pt modelId="{EB440FF7-F7CD-4EBF-B9B8-EFA0901A5672}" type="sibTrans" cxnId="{C9F72D5D-F91A-47E6-80E6-BB9DD93DCC7B}">
      <dgm:prSet/>
      <dgm:spPr/>
      <dgm:t>
        <a:bodyPr/>
        <a:lstStyle/>
        <a:p>
          <a:endParaRPr lang="hr-HR"/>
        </a:p>
      </dgm:t>
    </dgm:pt>
    <dgm:pt modelId="{D06AD071-60E2-4DCD-825F-99CCD5EB596F}">
      <dgm:prSet phldrT="[Text]"/>
      <dgm:spPr/>
      <dgm:t>
        <a:bodyPr/>
        <a:lstStyle/>
        <a:p>
          <a:r>
            <a:rPr lang="hr-HR" dirty="0" smtClean="0"/>
            <a:t>Ugroženost</a:t>
          </a:r>
          <a:endParaRPr lang="hr-HR" dirty="0"/>
        </a:p>
      </dgm:t>
    </dgm:pt>
    <dgm:pt modelId="{BC9758AB-AD7C-44B7-8FFB-7D8DBEED2791}" type="parTrans" cxnId="{5F553969-931A-426F-9D49-0C61751D047A}">
      <dgm:prSet/>
      <dgm:spPr/>
      <dgm:t>
        <a:bodyPr/>
        <a:lstStyle/>
        <a:p>
          <a:endParaRPr lang="hr-HR"/>
        </a:p>
      </dgm:t>
    </dgm:pt>
    <dgm:pt modelId="{72C43DEF-7644-4969-B131-F9AC36541FD6}" type="sibTrans" cxnId="{5F553969-931A-426F-9D49-0C61751D047A}">
      <dgm:prSet/>
      <dgm:spPr/>
      <dgm:t>
        <a:bodyPr/>
        <a:lstStyle/>
        <a:p>
          <a:endParaRPr lang="hr-HR"/>
        </a:p>
      </dgm:t>
    </dgm:pt>
    <dgm:pt modelId="{F26CABBF-E5C0-4773-B33E-56A989006B0A}">
      <dgm:prSet phldrT="[Text]"/>
      <dgm:spPr/>
      <dgm:t>
        <a:bodyPr/>
        <a:lstStyle/>
        <a:p>
          <a:r>
            <a:rPr lang="hr-HR" dirty="0" smtClean="0"/>
            <a:t>Potrebe povezane s dobi i tranzicijama</a:t>
          </a:r>
          <a:endParaRPr lang="hr-HR" dirty="0"/>
        </a:p>
      </dgm:t>
    </dgm:pt>
    <dgm:pt modelId="{B787E58D-3471-4495-8BAA-E010023CA0B1}" type="parTrans" cxnId="{54860647-66DB-4684-906D-3DB0DAAFFA3B}">
      <dgm:prSet/>
      <dgm:spPr/>
      <dgm:t>
        <a:bodyPr/>
        <a:lstStyle/>
        <a:p>
          <a:endParaRPr lang="hr-HR"/>
        </a:p>
      </dgm:t>
    </dgm:pt>
    <dgm:pt modelId="{23C86ABB-DCC3-416A-ACB3-A84D5D9DAFDF}" type="sibTrans" cxnId="{54860647-66DB-4684-906D-3DB0DAAFFA3B}">
      <dgm:prSet/>
      <dgm:spPr/>
      <dgm:t>
        <a:bodyPr/>
        <a:lstStyle/>
        <a:p>
          <a:endParaRPr lang="hr-HR"/>
        </a:p>
      </dgm:t>
    </dgm:pt>
    <dgm:pt modelId="{D1BC29B0-D5B6-4DAD-B47B-689DD80AC723}">
      <dgm:prSet phldrT="[Text]"/>
      <dgm:spPr/>
      <dgm:t>
        <a:bodyPr/>
        <a:lstStyle/>
        <a:p>
          <a:r>
            <a:rPr lang="hr-HR" dirty="0" smtClean="0"/>
            <a:t>Socijalni problemi, beskućništvo i dr.</a:t>
          </a:r>
          <a:endParaRPr lang="hr-HR" dirty="0"/>
        </a:p>
      </dgm:t>
    </dgm:pt>
    <dgm:pt modelId="{CCDA16CE-70EB-495A-8848-E7FD7C6C292C}" type="parTrans" cxnId="{88B8FD8D-C787-4CAA-B40D-E445AEA747AC}">
      <dgm:prSet/>
      <dgm:spPr/>
      <dgm:t>
        <a:bodyPr/>
        <a:lstStyle/>
        <a:p>
          <a:endParaRPr lang="hr-HR"/>
        </a:p>
      </dgm:t>
    </dgm:pt>
    <dgm:pt modelId="{B3D6CA6D-00E5-45BB-8EEE-704317C025AB}" type="sibTrans" cxnId="{88B8FD8D-C787-4CAA-B40D-E445AEA747AC}">
      <dgm:prSet/>
      <dgm:spPr/>
      <dgm:t>
        <a:bodyPr/>
        <a:lstStyle/>
        <a:p>
          <a:endParaRPr lang="hr-HR"/>
        </a:p>
      </dgm:t>
    </dgm:pt>
    <dgm:pt modelId="{62E89282-7D9A-40E0-810D-D1ABA4D6A40F}">
      <dgm:prSet phldrT="[Text]"/>
      <dgm:spPr/>
      <dgm:t>
        <a:bodyPr/>
        <a:lstStyle/>
        <a:p>
          <a:r>
            <a:rPr lang="hr-HR" dirty="0" smtClean="0"/>
            <a:t>Kriminal i dr.</a:t>
          </a:r>
          <a:endParaRPr lang="hr-HR" dirty="0"/>
        </a:p>
      </dgm:t>
    </dgm:pt>
    <dgm:pt modelId="{B64D5298-76A2-4D38-9878-F4BD58A473E6}" type="parTrans" cxnId="{1A004650-C479-4AE9-A332-C460821576FB}">
      <dgm:prSet/>
      <dgm:spPr/>
      <dgm:t>
        <a:bodyPr/>
        <a:lstStyle/>
        <a:p>
          <a:endParaRPr lang="hr-HR"/>
        </a:p>
      </dgm:t>
    </dgm:pt>
    <dgm:pt modelId="{E79782F6-7A11-4A00-85BB-EFD161689B3E}" type="sibTrans" cxnId="{1A004650-C479-4AE9-A332-C460821576FB}">
      <dgm:prSet/>
      <dgm:spPr/>
      <dgm:t>
        <a:bodyPr/>
        <a:lstStyle/>
        <a:p>
          <a:endParaRPr lang="hr-HR"/>
        </a:p>
      </dgm:t>
    </dgm:pt>
    <dgm:pt modelId="{A26CC2CB-5C2E-4457-B63A-83DE47687A90}">
      <dgm:prSet phldrT="[Text]"/>
      <dgm:spPr/>
      <dgm:t>
        <a:bodyPr/>
        <a:lstStyle/>
        <a:p>
          <a:r>
            <a:rPr lang="hr-HR" dirty="0" smtClean="0"/>
            <a:t>Zlouporaba sredstava ovisnosti (droge, alkohol) i dr.</a:t>
          </a:r>
          <a:endParaRPr lang="hr-HR" dirty="0"/>
        </a:p>
      </dgm:t>
    </dgm:pt>
    <dgm:pt modelId="{93DFE702-E2FA-404C-B764-8D1FA5E70790}" type="parTrans" cxnId="{FEFABA83-F518-4C43-BC05-196BB70475C7}">
      <dgm:prSet/>
      <dgm:spPr/>
      <dgm:t>
        <a:bodyPr/>
        <a:lstStyle/>
        <a:p>
          <a:endParaRPr lang="hr-HR"/>
        </a:p>
      </dgm:t>
    </dgm:pt>
    <dgm:pt modelId="{84DCC16E-DCF9-4B6E-B1E5-B0CF1655A400}" type="sibTrans" cxnId="{FEFABA83-F518-4C43-BC05-196BB70475C7}">
      <dgm:prSet/>
      <dgm:spPr/>
      <dgm:t>
        <a:bodyPr/>
        <a:lstStyle/>
        <a:p>
          <a:endParaRPr lang="hr-HR"/>
        </a:p>
      </dgm:t>
    </dgm:pt>
    <dgm:pt modelId="{82BE5348-8631-412D-96BF-ECF6B1982A29}" type="pres">
      <dgm:prSet presAssocID="{6C8D7F5D-3D99-4FF8-A7CA-4587B27578E3}" presName="Name0" presStyleCnt="0">
        <dgm:presLayoutVars>
          <dgm:dir/>
          <dgm:animLvl val="lvl"/>
          <dgm:resizeHandles val="exact"/>
        </dgm:presLayoutVars>
      </dgm:prSet>
      <dgm:spPr/>
      <dgm:t>
        <a:bodyPr/>
        <a:lstStyle/>
        <a:p>
          <a:endParaRPr lang="de-DE"/>
        </a:p>
      </dgm:t>
    </dgm:pt>
    <dgm:pt modelId="{368F259C-C74A-4AAB-837D-2DC870B5B09C}" type="pres">
      <dgm:prSet presAssocID="{748F4C75-33E3-408F-AE98-9C59107C2E8E}" presName="composite" presStyleCnt="0"/>
      <dgm:spPr/>
    </dgm:pt>
    <dgm:pt modelId="{785BFD6D-190D-4A4C-8782-9EE8A7711944}" type="pres">
      <dgm:prSet presAssocID="{748F4C75-33E3-408F-AE98-9C59107C2E8E}" presName="parTx" presStyleLbl="alignNode1" presStyleIdx="0" presStyleCnt="2">
        <dgm:presLayoutVars>
          <dgm:chMax val="0"/>
          <dgm:chPref val="0"/>
          <dgm:bulletEnabled val="1"/>
        </dgm:presLayoutVars>
      </dgm:prSet>
      <dgm:spPr/>
      <dgm:t>
        <a:bodyPr/>
        <a:lstStyle/>
        <a:p>
          <a:endParaRPr lang="de-DE"/>
        </a:p>
      </dgm:t>
    </dgm:pt>
    <dgm:pt modelId="{3A0AAF6B-BFB2-4889-BFBB-CD24C2E649C1}" type="pres">
      <dgm:prSet presAssocID="{748F4C75-33E3-408F-AE98-9C59107C2E8E}" presName="desTx" presStyleLbl="alignAccFollowNode1" presStyleIdx="0" presStyleCnt="2">
        <dgm:presLayoutVars>
          <dgm:bulletEnabled val="1"/>
        </dgm:presLayoutVars>
      </dgm:prSet>
      <dgm:spPr/>
      <dgm:t>
        <a:bodyPr/>
        <a:lstStyle/>
        <a:p>
          <a:endParaRPr lang="hr-HR"/>
        </a:p>
      </dgm:t>
    </dgm:pt>
    <dgm:pt modelId="{390DAE1B-3F10-4648-A536-A4AB818D3027}" type="pres">
      <dgm:prSet presAssocID="{4D702D68-42AB-4B04-B358-3FECE28D3DA0}" presName="space" presStyleCnt="0"/>
      <dgm:spPr/>
    </dgm:pt>
    <dgm:pt modelId="{FDE6DA9A-B865-4CC5-9DDD-CC1CEF352492}" type="pres">
      <dgm:prSet presAssocID="{64481DE8-F120-46AD-96FF-1E4BF9B44AAA}" presName="composite" presStyleCnt="0"/>
      <dgm:spPr/>
    </dgm:pt>
    <dgm:pt modelId="{288E724D-F442-4050-BABF-4B3D26D10FDB}" type="pres">
      <dgm:prSet presAssocID="{64481DE8-F120-46AD-96FF-1E4BF9B44AAA}" presName="parTx" presStyleLbl="alignNode1" presStyleIdx="1" presStyleCnt="2">
        <dgm:presLayoutVars>
          <dgm:chMax val="0"/>
          <dgm:chPref val="0"/>
          <dgm:bulletEnabled val="1"/>
        </dgm:presLayoutVars>
      </dgm:prSet>
      <dgm:spPr/>
      <dgm:t>
        <a:bodyPr/>
        <a:lstStyle/>
        <a:p>
          <a:endParaRPr lang="hr-HR"/>
        </a:p>
      </dgm:t>
    </dgm:pt>
    <dgm:pt modelId="{293017A0-263C-45FB-BEA5-2C2A4FC920B9}" type="pres">
      <dgm:prSet presAssocID="{64481DE8-F120-46AD-96FF-1E4BF9B44AAA}" presName="desTx" presStyleLbl="alignAccFollowNode1" presStyleIdx="1" presStyleCnt="2">
        <dgm:presLayoutVars>
          <dgm:bulletEnabled val="1"/>
        </dgm:presLayoutVars>
      </dgm:prSet>
      <dgm:spPr/>
      <dgm:t>
        <a:bodyPr/>
        <a:lstStyle/>
        <a:p>
          <a:endParaRPr lang="hr-HR"/>
        </a:p>
      </dgm:t>
    </dgm:pt>
  </dgm:ptLst>
  <dgm:cxnLst>
    <dgm:cxn modelId="{5F553969-931A-426F-9D49-0C61751D047A}" srcId="{748F4C75-33E3-408F-AE98-9C59107C2E8E}" destId="{D06AD071-60E2-4DCD-825F-99CCD5EB596F}" srcOrd="3" destOrd="0" parTransId="{BC9758AB-AD7C-44B7-8FFB-7D8DBEED2791}" sibTransId="{72C43DEF-7644-4969-B131-F9AC36541FD6}"/>
    <dgm:cxn modelId="{453A3DBD-B4F5-4D24-B931-499B458FF369}" type="presOf" srcId="{14064DC3-01D7-4B1B-AA0F-E93714814AAC}" destId="{293017A0-263C-45FB-BEA5-2C2A4FC920B9}" srcOrd="0" destOrd="0" presId="urn:microsoft.com/office/officeart/2005/8/layout/hList1"/>
    <dgm:cxn modelId="{E76FE2BC-3DB4-4250-B58F-9852716E3BD0}" type="presOf" srcId="{A26CC2CB-5C2E-4457-B63A-83DE47687A90}" destId="{293017A0-263C-45FB-BEA5-2C2A4FC920B9}" srcOrd="0" destOrd="4" presId="urn:microsoft.com/office/officeart/2005/8/layout/hList1"/>
    <dgm:cxn modelId="{54860647-66DB-4684-906D-3DB0DAAFFA3B}" srcId="{748F4C75-33E3-408F-AE98-9C59107C2E8E}" destId="{F26CABBF-E5C0-4773-B33E-56A989006B0A}" srcOrd="4" destOrd="0" parTransId="{B787E58D-3471-4495-8BAA-E010023CA0B1}" sibTransId="{23C86ABB-DCC3-416A-ACB3-A84D5D9DAFDF}"/>
    <dgm:cxn modelId="{C85C4732-0EF8-4D17-9D5D-E3736CDCD1A8}" type="presOf" srcId="{62E89282-7D9A-40E0-810D-D1ABA4D6A40F}" destId="{293017A0-263C-45FB-BEA5-2C2A4FC920B9}" srcOrd="0" destOrd="3" presId="urn:microsoft.com/office/officeart/2005/8/layout/hList1"/>
    <dgm:cxn modelId="{D40A5E88-1DFA-41CA-84C2-144CAF1CD3DF}" srcId="{64481DE8-F120-46AD-96FF-1E4BF9B44AAA}" destId="{D2F5EFBD-57F9-42EF-A3C1-C5DF26E4B1A4}" srcOrd="1" destOrd="0" parTransId="{E3AC5D3A-9B35-4CDF-B62D-D8898C3E61C0}" sibTransId="{02CF8D50-7142-40FA-A0F1-D9F1ABBDD4D0}"/>
    <dgm:cxn modelId="{88B8FD8D-C787-4CAA-B40D-E445AEA747AC}" srcId="{64481DE8-F120-46AD-96FF-1E4BF9B44AAA}" destId="{D1BC29B0-D5B6-4DAD-B47B-689DD80AC723}" srcOrd="2" destOrd="0" parTransId="{CCDA16CE-70EB-495A-8848-E7FD7C6C292C}" sibTransId="{B3D6CA6D-00E5-45BB-8EEE-704317C025AB}"/>
    <dgm:cxn modelId="{0BCA5671-3F8E-4D07-B83F-D3076380495D}" srcId="{6C8D7F5D-3D99-4FF8-A7CA-4587B27578E3}" destId="{748F4C75-33E3-408F-AE98-9C59107C2E8E}" srcOrd="0" destOrd="0" parTransId="{FF2FFE6A-1B6D-468B-AA22-0FEDC3AA99B7}" sibTransId="{4D702D68-42AB-4B04-B358-3FECE28D3DA0}"/>
    <dgm:cxn modelId="{FEFABA83-F518-4C43-BC05-196BB70475C7}" srcId="{64481DE8-F120-46AD-96FF-1E4BF9B44AAA}" destId="{A26CC2CB-5C2E-4457-B63A-83DE47687A90}" srcOrd="4" destOrd="0" parTransId="{93DFE702-E2FA-404C-B764-8D1FA5E70790}" sibTransId="{84DCC16E-DCF9-4B6E-B1E5-B0CF1655A400}"/>
    <dgm:cxn modelId="{A0F717B7-5354-4081-B55B-7F4D6ED73195}" type="presOf" srcId="{D1BC29B0-D5B6-4DAD-B47B-689DD80AC723}" destId="{293017A0-263C-45FB-BEA5-2C2A4FC920B9}" srcOrd="0" destOrd="2" presId="urn:microsoft.com/office/officeart/2005/8/layout/hList1"/>
    <dgm:cxn modelId="{735AB378-43CA-4599-B111-70491930F381}" type="presOf" srcId="{748F4C75-33E3-408F-AE98-9C59107C2E8E}" destId="{785BFD6D-190D-4A4C-8782-9EE8A7711944}" srcOrd="0" destOrd="0" presId="urn:microsoft.com/office/officeart/2005/8/layout/hList1"/>
    <dgm:cxn modelId="{FB742E15-BB0B-4EF3-BE06-075FBAEAA0B6}" srcId="{64481DE8-F120-46AD-96FF-1E4BF9B44AAA}" destId="{14064DC3-01D7-4B1B-AA0F-E93714814AAC}" srcOrd="0" destOrd="0" parTransId="{9E6353FB-FB24-4EEC-BA4F-8A87083C3941}" sibTransId="{1901B609-E3A0-48B3-892C-CA4D3FD8B24D}"/>
    <dgm:cxn modelId="{CD53182F-25C2-458A-A891-2EB15ED7C6D5}" srcId="{748F4C75-33E3-408F-AE98-9C59107C2E8E}" destId="{67B6218D-F6D1-42A2-A471-8F340A11CBFA}" srcOrd="0" destOrd="0" parTransId="{4CD6DBC8-A846-4B0B-A069-DC315D364278}" sibTransId="{82316077-D9CF-4138-B1D4-BBE101663469}"/>
    <dgm:cxn modelId="{DD86A34E-4F4C-44CB-8624-CA71C6E9A759}" type="presOf" srcId="{F26CABBF-E5C0-4773-B33E-56A989006B0A}" destId="{3A0AAF6B-BFB2-4889-BFBB-CD24C2E649C1}" srcOrd="0" destOrd="4" presId="urn:microsoft.com/office/officeart/2005/8/layout/hList1"/>
    <dgm:cxn modelId="{4F9DBB12-CD87-483F-8B58-2AB4623460F2}" type="presOf" srcId="{67B6218D-F6D1-42A2-A471-8F340A11CBFA}" destId="{3A0AAF6B-BFB2-4889-BFBB-CD24C2E649C1}" srcOrd="0" destOrd="0" presId="urn:microsoft.com/office/officeart/2005/8/layout/hList1"/>
    <dgm:cxn modelId="{F285C99C-280C-43EB-AF6D-ECB60D65C55C}" srcId="{748F4C75-33E3-408F-AE98-9C59107C2E8E}" destId="{D75911AA-8437-421E-AC31-FF9C7364777F}" srcOrd="1" destOrd="0" parTransId="{A0A8DAD9-B272-4FC8-9EAF-4C2EB09C59BF}" sibTransId="{F915B9F1-EE22-43F6-81AE-C0BDC9755425}"/>
    <dgm:cxn modelId="{C9F72D5D-F91A-47E6-80E6-BB9DD93DCC7B}" srcId="{748F4C75-33E3-408F-AE98-9C59107C2E8E}" destId="{6FF5E3CC-2683-49F7-A1F6-B33CA00ED362}" srcOrd="5" destOrd="0" parTransId="{75747663-86A9-4A02-85A5-771635EAA34C}" sibTransId="{EB440FF7-F7CD-4EBF-B9B8-EFA0901A5672}"/>
    <dgm:cxn modelId="{B0378A49-0551-4A3C-B5D9-5FB597AC5A34}" type="presOf" srcId="{D75911AA-8437-421E-AC31-FF9C7364777F}" destId="{3A0AAF6B-BFB2-4889-BFBB-CD24C2E649C1}" srcOrd="0" destOrd="1" presId="urn:microsoft.com/office/officeart/2005/8/layout/hList1"/>
    <dgm:cxn modelId="{DCC4049B-5503-4CB6-990F-3411A2CC26A3}" type="presOf" srcId="{6FF5E3CC-2683-49F7-A1F6-B33CA00ED362}" destId="{3A0AAF6B-BFB2-4889-BFBB-CD24C2E649C1}" srcOrd="0" destOrd="5" presId="urn:microsoft.com/office/officeart/2005/8/layout/hList1"/>
    <dgm:cxn modelId="{C5C59F3E-D64C-4084-84D5-C4C1EA1809F3}" type="presOf" srcId="{64481DE8-F120-46AD-96FF-1E4BF9B44AAA}" destId="{288E724D-F442-4050-BABF-4B3D26D10FDB}" srcOrd="0" destOrd="0" presId="urn:microsoft.com/office/officeart/2005/8/layout/hList1"/>
    <dgm:cxn modelId="{1A004650-C479-4AE9-A332-C460821576FB}" srcId="{64481DE8-F120-46AD-96FF-1E4BF9B44AAA}" destId="{62E89282-7D9A-40E0-810D-D1ABA4D6A40F}" srcOrd="3" destOrd="0" parTransId="{B64D5298-76A2-4D38-9878-F4BD58A473E6}" sibTransId="{E79782F6-7A11-4A00-85BB-EFD161689B3E}"/>
    <dgm:cxn modelId="{FB739E30-FB27-4E42-B201-8CE74D37D533}" type="presOf" srcId="{C59DFE64-9774-4480-ABB5-2D7E1121B936}" destId="{3A0AAF6B-BFB2-4889-BFBB-CD24C2E649C1}" srcOrd="0" destOrd="2" presId="urn:microsoft.com/office/officeart/2005/8/layout/hList1"/>
    <dgm:cxn modelId="{D3D99F0B-B14B-4C55-B971-23D270902D1E}" type="presOf" srcId="{6C8D7F5D-3D99-4FF8-A7CA-4587B27578E3}" destId="{82BE5348-8631-412D-96BF-ECF6B1982A29}" srcOrd="0" destOrd="0" presId="urn:microsoft.com/office/officeart/2005/8/layout/hList1"/>
    <dgm:cxn modelId="{4E459C5E-256A-4F06-A3E9-9CD3F78229C2}" type="presOf" srcId="{D06AD071-60E2-4DCD-825F-99CCD5EB596F}" destId="{3A0AAF6B-BFB2-4889-BFBB-CD24C2E649C1}" srcOrd="0" destOrd="3" presId="urn:microsoft.com/office/officeart/2005/8/layout/hList1"/>
    <dgm:cxn modelId="{91424D0F-3EBB-4C37-8B03-1FA5AF10956D}" srcId="{6C8D7F5D-3D99-4FF8-A7CA-4587B27578E3}" destId="{64481DE8-F120-46AD-96FF-1E4BF9B44AAA}" srcOrd="1" destOrd="0" parTransId="{C7FE8250-6DD1-47B1-B614-B6CA1DBECBCE}" sibTransId="{DB7F8157-CC71-4838-A563-537EA6D10EE4}"/>
    <dgm:cxn modelId="{EEB31771-542C-4B9E-B695-2EBE67114DD5}" srcId="{748F4C75-33E3-408F-AE98-9C59107C2E8E}" destId="{C59DFE64-9774-4480-ABB5-2D7E1121B936}" srcOrd="2" destOrd="0" parTransId="{5183BD8D-A333-45A5-8C01-F067BE110CED}" sibTransId="{5B155D84-379E-4BDE-8510-0792063536A1}"/>
    <dgm:cxn modelId="{8BE36FD2-581D-4EB1-AF53-85B8377CCC5B}" type="presOf" srcId="{D2F5EFBD-57F9-42EF-A3C1-C5DF26E4B1A4}" destId="{293017A0-263C-45FB-BEA5-2C2A4FC920B9}" srcOrd="0" destOrd="1" presId="urn:microsoft.com/office/officeart/2005/8/layout/hList1"/>
    <dgm:cxn modelId="{84FC2132-A3D8-4868-99E7-AE725A4E04BB}" type="presParOf" srcId="{82BE5348-8631-412D-96BF-ECF6B1982A29}" destId="{368F259C-C74A-4AAB-837D-2DC870B5B09C}" srcOrd="0" destOrd="0" presId="urn:microsoft.com/office/officeart/2005/8/layout/hList1"/>
    <dgm:cxn modelId="{7F63039A-EBC7-4E50-8D21-8779F3C12921}" type="presParOf" srcId="{368F259C-C74A-4AAB-837D-2DC870B5B09C}" destId="{785BFD6D-190D-4A4C-8782-9EE8A7711944}" srcOrd="0" destOrd="0" presId="urn:microsoft.com/office/officeart/2005/8/layout/hList1"/>
    <dgm:cxn modelId="{2E492B0F-6E20-4B86-A5CF-7DF5248A391B}" type="presParOf" srcId="{368F259C-C74A-4AAB-837D-2DC870B5B09C}" destId="{3A0AAF6B-BFB2-4889-BFBB-CD24C2E649C1}" srcOrd="1" destOrd="0" presId="urn:microsoft.com/office/officeart/2005/8/layout/hList1"/>
    <dgm:cxn modelId="{D35C153E-67AE-433B-A068-1790F5000D2D}" type="presParOf" srcId="{82BE5348-8631-412D-96BF-ECF6B1982A29}" destId="{390DAE1B-3F10-4648-A536-A4AB818D3027}" srcOrd="1" destOrd="0" presId="urn:microsoft.com/office/officeart/2005/8/layout/hList1"/>
    <dgm:cxn modelId="{59BB3E6A-23C6-4E0A-8EF2-68FF6B06D385}" type="presParOf" srcId="{82BE5348-8631-412D-96BF-ECF6B1982A29}" destId="{FDE6DA9A-B865-4CC5-9DDD-CC1CEF352492}" srcOrd="2" destOrd="0" presId="urn:microsoft.com/office/officeart/2005/8/layout/hList1"/>
    <dgm:cxn modelId="{13A46118-0457-4AA6-9753-AAE7FAC739A7}" type="presParOf" srcId="{FDE6DA9A-B865-4CC5-9DDD-CC1CEF352492}" destId="{288E724D-F442-4050-BABF-4B3D26D10FDB}" srcOrd="0" destOrd="0" presId="urn:microsoft.com/office/officeart/2005/8/layout/hList1"/>
    <dgm:cxn modelId="{DAFC16F1-BF0D-4A99-AFB3-3E9C8831EDF8}" type="presParOf" srcId="{FDE6DA9A-B865-4CC5-9DDD-CC1CEF352492}" destId="{293017A0-263C-45FB-BEA5-2C2A4FC920B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73477F-4AF2-4C57-9009-EEBB6AA37D8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hr-HR"/>
        </a:p>
      </dgm:t>
    </dgm:pt>
    <dgm:pt modelId="{D15D49C6-6888-4C3A-BC65-EB53EEA4F4A9}">
      <dgm:prSet/>
      <dgm:spPr/>
      <dgm:t>
        <a:bodyPr/>
        <a:lstStyle/>
        <a:p>
          <a:pPr rtl="0"/>
          <a:r>
            <a:rPr lang="hr-HR" dirty="0" smtClean="0"/>
            <a:t>Opći cilj istraživanja je utvrditi obilježja specifičnih skupina obitelji u riziku, njihovu otpornost, spremnost na promjenu, spremnost na intervenciju i zadovoljstvo životom, kao set novijih, nedovoljno istraženih procesa koji mogu biti od važnosti za planiranje kompleksnih intervencija za te obitelji.</a:t>
          </a:r>
          <a:endParaRPr lang="hr-HR" dirty="0"/>
        </a:p>
      </dgm:t>
    </dgm:pt>
    <dgm:pt modelId="{94905A7E-0588-4CED-A41D-978E6D31271C}" type="parTrans" cxnId="{459F83E7-718A-4022-816F-A34C0A67F0BD}">
      <dgm:prSet/>
      <dgm:spPr/>
      <dgm:t>
        <a:bodyPr/>
        <a:lstStyle/>
        <a:p>
          <a:endParaRPr lang="hr-HR"/>
        </a:p>
      </dgm:t>
    </dgm:pt>
    <dgm:pt modelId="{758E7FF7-88AB-49B4-AF31-256B6608070E}" type="sibTrans" cxnId="{459F83E7-718A-4022-816F-A34C0A67F0BD}">
      <dgm:prSet/>
      <dgm:spPr/>
      <dgm:t>
        <a:bodyPr/>
        <a:lstStyle/>
        <a:p>
          <a:endParaRPr lang="hr-HR"/>
        </a:p>
      </dgm:t>
    </dgm:pt>
    <dgm:pt modelId="{0B57DB8E-952E-4E70-B75B-258E8AF6EE8C}">
      <dgm:prSet/>
      <dgm:spPr/>
      <dgm:t>
        <a:bodyPr/>
        <a:lstStyle/>
        <a:p>
          <a:pPr rtl="0"/>
          <a:r>
            <a:rPr lang="hr-HR" dirty="0" smtClean="0"/>
            <a:t>Definirati smjernice za planiranje kompleksnih intervencija s obiteljima u riziku temeljem korisničke perspektive te </a:t>
          </a:r>
          <a:r>
            <a:rPr lang="hr-HR" dirty="0" err="1" smtClean="0"/>
            <a:t>diseminirati</a:t>
          </a:r>
          <a:r>
            <a:rPr lang="hr-HR" dirty="0" smtClean="0"/>
            <a:t> rezultate istraživanja i smjernice</a:t>
          </a:r>
          <a:endParaRPr lang="hr-HR" dirty="0"/>
        </a:p>
      </dgm:t>
    </dgm:pt>
    <dgm:pt modelId="{3F9D200A-B375-4DAD-BC82-BA8C47DAF926}" type="parTrans" cxnId="{9A337118-C512-4AEF-BB0D-889C7322DCF5}">
      <dgm:prSet/>
      <dgm:spPr/>
      <dgm:t>
        <a:bodyPr/>
        <a:lstStyle/>
        <a:p>
          <a:endParaRPr lang="hr-HR"/>
        </a:p>
      </dgm:t>
    </dgm:pt>
    <dgm:pt modelId="{6740492A-6BE3-4C95-B7D9-C88080FBA5C2}" type="sibTrans" cxnId="{9A337118-C512-4AEF-BB0D-889C7322DCF5}">
      <dgm:prSet/>
      <dgm:spPr/>
      <dgm:t>
        <a:bodyPr/>
        <a:lstStyle/>
        <a:p>
          <a:endParaRPr lang="hr-HR"/>
        </a:p>
      </dgm:t>
    </dgm:pt>
    <dgm:pt modelId="{B343119A-2CC2-4F51-B2F5-94F2660BF8CD}" type="pres">
      <dgm:prSet presAssocID="{1073477F-4AF2-4C57-9009-EEBB6AA37D8D}" presName="Name0" presStyleCnt="0">
        <dgm:presLayoutVars>
          <dgm:chMax val="7"/>
          <dgm:dir/>
          <dgm:animLvl val="lvl"/>
          <dgm:resizeHandles val="exact"/>
        </dgm:presLayoutVars>
      </dgm:prSet>
      <dgm:spPr/>
      <dgm:t>
        <a:bodyPr/>
        <a:lstStyle/>
        <a:p>
          <a:endParaRPr lang="de-DE"/>
        </a:p>
      </dgm:t>
    </dgm:pt>
    <dgm:pt modelId="{4C936FA2-E301-40C7-AD1A-EDC6480424F6}" type="pres">
      <dgm:prSet presAssocID="{D15D49C6-6888-4C3A-BC65-EB53EEA4F4A9}" presName="circle1" presStyleLbl="node1" presStyleIdx="0" presStyleCnt="1"/>
      <dgm:spPr/>
    </dgm:pt>
    <dgm:pt modelId="{7F9C43F3-DEA2-4809-8563-FE33967C4AE7}" type="pres">
      <dgm:prSet presAssocID="{D15D49C6-6888-4C3A-BC65-EB53EEA4F4A9}" presName="space" presStyleCnt="0"/>
      <dgm:spPr/>
    </dgm:pt>
    <dgm:pt modelId="{61B496F5-BF18-4EF8-A26C-8802158A005E}" type="pres">
      <dgm:prSet presAssocID="{D15D49C6-6888-4C3A-BC65-EB53EEA4F4A9}" presName="rect1" presStyleLbl="alignAcc1" presStyleIdx="0" presStyleCnt="1" custScaleX="108391"/>
      <dgm:spPr/>
      <dgm:t>
        <a:bodyPr/>
        <a:lstStyle/>
        <a:p>
          <a:endParaRPr lang="de-DE"/>
        </a:p>
      </dgm:t>
    </dgm:pt>
    <dgm:pt modelId="{EAF05E41-F98A-41EE-BC07-08CCEB53FE11}" type="pres">
      <dgm:prSet presAssocID="{D15D49C6-6888-4C3A-BC65-EB53EEA4F4A9}" presName="rect1ParTx" presStyleLbl="alignAcc1" presStyleIdx="0" presStyleCnt="1">
        <dgm:presLayoutVars>
          <dgm:chMax val="1"/>
          <dgm:bulletEnabled val="1"/>
        </dgm:presLayoutVars>
      </dgm:prSet>
      <dgm:spPr/>
      <dgm:t>
        <a:bodyPr/>
        <a:lstStyle/>
        <a:p>
          <a:endParaRPr lang="de-DE"/>
        </a:p>
      </dgm:t>
    </dgm:pt>
    <dgm:pt modelId="{080E2C07-95D9-41F5-BBF3-5551BF937454}" type="pres">
      <dgm:prSet presAssocID="{D15D49C6-6888-4C3A-BC65-EB53EEA4F4A9}" presName="rect1ChTx" presStyleLbl="alignAcc1" presStyleIdx="0" presStyleCnt="1">
        <dgm:presLayoutVars>
          <dgm:bulletEnabled val="1"/>
        </dgm:presLayoutVars>
      </dgm:prSet>
      <dgm:spPr/>
      <dgm:t>
        <a:bodyPr/>
        <a:lstStyle/>
        <a:p>
          <a:endParaRPr lang="hr-HR"/>
        </a:p>
      </dgm:t>
    </dgm:pt>
  </dgm:ptLst>
  <dgm:cxnLst>
    <dgm:cxn modelId="{51F9FA1F-C63A-462E-BBD1-A149BF885AD6}" type="presOf" srcId="{D15D49C6-6888-4C3A-BC65-EB53EEA4F4A9}" destId="{61B496F5-BF18-4EF8-A26C-8802158A005E}" srcOrd="0" destOrd="0" presId="urn:microsoft.com/office/officeart/2005/8/layout/target3"/>
    <dgm:cxn modelId="{459F83E7-718A-4022-816F-A34C0A67F0BD}" srcId="{1073477F-4AF2-4C57-9009-EEBB6AA37D8D}" destId="{D15D49C6-6888-4C3A-BC65-EB53EEA4F4A9}" srcOrd="0" destOrd="0" parTransId="{94905A7E-0588-4CED-A41D-978E6D31271C}" sibTransId="{758E7FF7-88AB-49B4-AF31-256B6608070E}"/>
    <dgm:cxn modelId="{EE18A386-1F46-4398-A1DE-01F4F1A39AE7}" type="presOf" srcId="{D15D49C6-6888-4C3A-BC65-EB53EEA4F4A9}" destId="{EAF05E41-F98A-41EE-BC07-08CCEB53FE11}" srcOrd="1" destOrd="0" presId="urn:microsoft.com/office/officeart/2005/8/layout/target3"/>
    <dgm:cxn modelId="{1C872BF0-5BB9-4AAD-A51A-31FEE6D9B4B8}" type="presOf" srcId="{1073477F-4AF2-4C57-9009-EEBB6AA37D8D}" destId="{B343119A-2CC2-4F51-B2F5-94F2660BF8CD}" srcOrd="0" destOrd="0" presId="urn:microsoft.com/office/officeart/2005/8/layout/target3"/>
    <dgm:cxn modelId="{9A337118-C512-4AEF-BB0D-889C7322DCF5}" srcId="{D15D49C6-6888-4C3A-BC65-EB53EEA4F4A9}" destId="{0B57DB8E-952E-4E70-B75B-258E8AF6EE8C}" srcOrd="0" destOrd="0" parTransId="{3F9D200A-B375-4DAD-BC82-BA8C47DAF926}" sibTransId="{6740492A-6BE3-4C95-B7D9-C88080FBA5C2}"/>
    <dgm:cxn modelId="{537BFFD9-B2EB-4830-96C3-BBE5EF0B5240}" type="presOf" srcId="{0B57DB8E-952E-4E70-B75B-258E8AF6EE8C}" destId="{080E2C07-95D9-41F5-BBF3-5551BF937454}" srcOrd="0" destOrd="0" presId="urn:microsoft.com/office/officeart/2005/8/layout/target3"/>
    <dgm:cxn modelId="{56B59A80-D7F8-49A7-A0F9-0542F604148B}" type="presParOf" srcId="{B343119A-2CC2-4F51-B2F5-94F2660BF8CD}" destId="{4C936FA2-E301-40C7-AD1A-EDC6480424F6}" srcOrd="0" destOrd="0" presId="urn:microsoft.com/office/officeart/2005/8/layout/target3"/>
    <dgm:cxn modelId="{1E16232E-D0AE-4BD2-BC7B-8183DE6E632F}" type="presParOf" srcId="{B343119A-2CC2-4F51-B2F5-94F2660BF8CD}" destId="{7F9C43F3-DEA2-4809-8563-FE33967C4AE7}" srcOrd="1" destOrd="0" presId="urn:microsoft.com/office/officeart/2005/8/layout/target3"/>
    <dgm:cxn modelId="{19F01BFE-D79E-43F3-BFAB-EC5DB0CA1C36}" type="presParOf" srcId="{B343119A-2CC2-4F51-B2F5-94F2660BF8CD}" destId="{61B496F5-BF18-4EF8-A26C-8802158A005E}" srcOrd="2" destOrd="0" presId="urn:microsoft.com/office/officeart/2005/8/layout/target3"/>
    <dgm:cxn modelId="{E6444AFA-12DA-4CEE-B757-AB99C63FBEE0}" type="presParOf" srcId="{B343119A-2CC2-4F51-B2F5-94F2660BF8CD}" destId="{EAF05E41-F98A-41EE-BC07-08CCEB53FE11}" srcOrd="3" destOrd="0" presId="urn:microsoft.com/office/officeart/2005/8/layout/target3"/>
    <dgm:cxn modelId="{6C4C412A-408B-4293-9D18-B47DD3BD02E6}" type="presParOf" srcId="{B343119A-2CC2-4F51-B2F5-94F2660BF8CD}" destId="{080E2C07-95D9-41F5-BBF3-5551BF937454}" srcOrd="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90711A-DE43-40F2-85EE-C586E061590F}"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hr-HR"/>
        </a:p>
      </dgm:t>
    </dgm:pt>
    <dgm:pt modelId="{05EA5A3A-5983-47E7-9726-2D11E0BB4A74}">
      <dgm:prSet/>
      <dgm:spPr/>
      <dgm:t>
        <a:bodyPr/>
        <a:lstStyle/>
        <a:p>
          <a:pPr rtl="0"/>
          <a:r>
            <a:rPr lang="hr-HR" smtClean="0"/>
            <a:t>Psihosocijalni stres = kompleksan set promjenjivih uvjeta</a:t>
          </a:r>
          <a:endParaRPr lang="hr-HR"/>
        </a:p>
      </dgm:t>
    </dgm:pt>
    <dgm:pt modelId="{3BBCB20E-7474-4F89-86A1-75C7513EE9FE}" type="parTrans" cxnId="{1DF8D3C8-84C6-46DF-91D2-815E274DBE18}">
      <dgm:prSet/>
      <dgm:spPr/>
      <dgm:t>
        <a:bodyPr/>
        <a:lstStyle/>
        <a:p>
          <a:endParaRPr lang="hr-HR"/>
        </a:p>
      </dgm:t>
    </dgm:pt>
    <dgm:pt modelId="{DEC75749-4078-4030-BF97-B921D4F23868}" type="sibTrans" cxnId="{1DF8D3C8-84C6-46DF-91D2-815E274DBE18}">
      <dgm:prSet/>
      <dgm:spPr/>
      <dgm:t>
        <a:bodyPr/>
        <a:lstStyle/>
        <a:p>
          <a:endParaRPr lang="hr-HR"/>
        </a:p>
      </dgm:t>
    </dgm:pt>
    <dgm:pt modelId="{EEA88A1F-8C34-4B18-A7C2-E1E51786F85A}">
      <dgm:prSet/>
      <dgm:spPr/>
      <dgm:t>
        <a:bodyPr/>
        <a:lstStyle/>
        <a:p>
          <a:pPr rtl="0"/>
          <a:r>
            <a:rPr lang="hr-HR" smtClean="0"/>
            <a:t>Kompleksnost kroz vrijeme</a:t>
          </a:r>
          <a:endParaRPr lang="hr-HR"/>
        </a:p>
      </dgm:t>
    </dgm:pt>
    <dgm:pt modelId="{D44EA12D-7969-4C6A-9082-637859E2E7E5}" type="parTrans" cxnId="{B668E80F-3717-4285-BD4E-E83127FCAE6F}">
      <dgm:prSet/>
      <dgm:spPr/>
      <dgm:t>
        <a:bodyPr/>
        <a:lstStyle/>
        <a:p>
          <a:endParaRPr lang="hr-HR"/>
        </a:p>
      </dgm:t>
    </dgm:pt>
    <dgm:pt modelId="{AA2D1812-05CA-46C6-BE92-4623825BB3F8}" type="sibTrans" cxnId="{B668E80F-3717-4285-BD4E-E83127FCAE6F}">
      <dgm:prSet/>
      <dgm:spPr/>
      <dgm:t>
        <a:bodyPr/>
        <a:lstStyle/>
        <a:p>
          <a:endParaRPr lang="hr-HR"/>
        </a:p>
      </dgm:t>
    </dgm:pt>
    <dgm:pt modelId="{BDA3D0F8-8323-443F-9DFB-CA62C2164EB9}">
      <dgm:prSet/>
      <dgm:spPr/>
      <dgm:t>
        <a:bodyPr/>
        <a:lstStyle/>
        <a:p>
          <a:pPr rtl="0"/>
          <a:r>
            <a:rPr lang="hr-HR" smtClean="0"/>
            <a:t>Kompleksnost suvremenog života</a:t>
          </a:r>
          <a:endParaRPr lang="hr-HR"/>
        </a:p>
      </dgm:t>
    </dgm:pt>
    <dgm:pt modelId="{F9700878-6088-4D57-A716-C3C6B068B7CA}" type="parTrans" cxnId="{9CF77E1C-1C8D-40AF-A442-9654CE482BB7}">
      <dgm:prSet/>
      <dgm:spPr/>
      <dgm:t>
        <a:bodyPr/>
        <a:lstStyle/>
        <a:p>
          <a:endParaRPr lang="hr-HR"/>
        </a:p>
      </dgm:t>
    </dgm:pt>
    <dgm:pt modelId="{B60ED183-EB95-41A0-9DF2-CB006378727C}" type="sibTrans" cxnId="{9CF77E1C-1C8D-40AF-A442-9654CE482BB7}">
      <dgm:prSet/>
      <dgm:spPr/>
      <dgm:t>
        <a:bodyPr/>
        <a:lstStyle/>
        <a:p>
          <a:endParaRPr lang="hr-HR"/>
        </a:p>
      </dgm:t>
    </dgm:pt>
    <dgm:pt modelId="{1A5B592D-4A11-49CD-B181-DBD34FFDF8B9}">
      <dgm:prSet/>
      <dgm:spPr/>
      <dgm:t>
        <a:bodyPr/>
        <a:lstStyle/>
        <a:p>
          <a:pPr rtl="0"/>
          <a:r>
            <a:rPr lang="hr-HR" smtClean="0"/>
            <a:t>Obitelj = kompleksna ekološka niša</a:t>
          </a:r>
          <a:endParaRPr lang="hr-HR"/>
        </a:p>
      </dgm:t>
    </dgm:pt>
    <dgm:pt modelId="{49C8EB3A-9024-40FD-A494-085642F8DEA9}" type="parTrans" cxnId="{D4CA96F8-7EC3-4608-B71C-24C6C16C2073}">
      <dgm:prSet/>
      <dgm:spPr/>
      <dgm:t>
        <a:bodyPr/>
        <a:lstStyle/>
        <a:p>
          <a:endParaRPr lang="hr-HR"/>
        </a:p>
      </dgm:t>
    </dgm:pt>
    <dgm:pt modelId="{0BA47D21-D716-482E-967A-085A0ED03999}" type="sibTrans" cxnId="{D4CA96F8-7EC3-4608-B71C-24C6C16C2073}">
      <dgm:prSet/>
      <dgm:spPr/>
      <dgm:t>
        <a:bodyPr/>
        <a:lstStyle/>
        <a:p>
          <a:endParaRPr lang="hr-HR"/>
        </a:p>
      </dgm:t>
    </dgm:pt>
    <dgm:pt modelId="{372CE4DB-8A08-43CE-8638-F7D6055EBBAA}">
      <dgm:prSet/>
      <dgm:spPr/>
      <dgm:t>
        <a:bodyPr/>
        <a:lstStyle/>
        <a:p>
          <a:pPr rtl="0"/>
          <a:r>
            <a:rPr lang="hr-HR" smtClean="0"/>
            <a:t>Koherentnost unutar složenosti</a:t>
          </a:r>
          <a:endParaRPr lang="hr-HR"/>
        </a:p>
      </dgm:t>
    </dgm:pt>
    <dgm:pt modelId="{BD010F58-2813-45F8-BF7A-173615ED92AE}" type="parTrans" cxnId="{D9B56A27-D8F4-49EB-A0E9-710CA6811315}">
      <dgm:prSet/>
      <dgm:spPr/>
      <dgm:t>
        <a:bodyPr/>
        <a:lstStyle/>
        <a:p>
          <a:endParaRPr lang="hr-HR"/>
        </a:p>
      </dgm:t>
    </dgm:pt>
    <dgm:pt modelId="{8599DCB0-E31C-4CD4-8312-4CE683A54107}" type="sibTrans" cxnId="{D9B56A27-D8F4-49EB-A0E9-710CA6811315}">
      <dgm:prSet/>
      <dgm:spPr/>
      <dgm:t>
        <a:bodyPr/>
        <a:lstStyle/>
        <a:p>
          <a:endParaRPr lang="hr-HR"/>
        </a:p>
      </dgm:t>
    </dgm:pt>
    <dgm:pt modelId="{EAB79C7C-7ECE-407D-A534-EDA244978AD4}" type="pres">
      <dgm:prSet presAssocID="{5890711A-DE43-40F2-85EE-C586E061590F}" presName="linearFlow" presStyleCnt="0">
        <dgm:presLayoutVars>
          <dgm:dir/>
          <dgm:resizeHandles val="exact"/>
        </dgm:presLayoutVars>
      </dgm:prSet>
      <dgm:spPr/>
      <dgm:t>
        <a:bodyPr/>
        <a:lstStyle/>
        <a:p>
          <a:endParaRPr lang="de-DE"/>
        </a:p>
      </dgm:t>
    </dgm:pt>
    <dgm:pt modelId="{2D2422B2-98F5-4B0A-9DE0-7EC77812DFB8}" type="pres">
      <dgm:prSet presAssocID="{05EA5A3A-5983-47E7-9726-2D11E0BB4A74}" presName="composite" presStyleCnt="0"/>
      <dgm:spPr/>
    </dgm:pt>
    <dgm:pt modelId="{40838888-E5E0-4A66-9472-28896E248DE6}" type="pres">
      <dgm:prSet presAssocID="{05EA5A3A-5983-47E7-9726-2D11E0BB4A74}" presName="imgShp" presStyleLbl="fgImgPlace1" presStyleIdx="0" presStyleCnt="5"/>
      <dgm:spPr/>
    </dgm:pt>
    <dgm:pt modelId="{88F9A5A4-3565-4D2E-A361-B815AEACC864}" type="pres">
      <dgm:prSet presAssocID="{05EA5A3A-5983-47E7-9726-2D11E0BB4A74}" presName="txShp" presStyleLbl="node1" presStyleIdx="0" presStyleCnt="5">
        <dgm:presLayoutVars>
          <dgm:bulletEnabled val="1"/>
        </dgm:presLayoutVars>
      </dgm:prSet>
      <dgm:spPr/>
      <dgm:t>
        <a:bodyPr/>
        <a:lstStyle/>
        <a:p>
          <a:endParaRPr lang="de-DE"/>
        </a:p>
      </dgm:t>
    </dgm:pt>
    <dgm:pt modelId="{A681E2BF-FD2D-40A9-BCFF-A5B81AFE9C91}" type="pres">
      <dgm:prSet presAssocID="{DEC75749-4078-4030-BF97-B921D4F23868}" presName="spacing" presStyleCnt="0"/>
      <dgm:spPr/>
    </dgm:pt>
    <dgm:pt modelId="{9E04FD3A-7DDD-4998-B33B-90B2687304B0}" type="pres">
      <dgm:prSet presAssocID="{EEA88A1F-8C34-4B18-A7C2-E1E51786F85A}" presName="composite" presStyleCnt="0"/>
      <dgm:spPr/>
    </dgm:pt>
    <dgm:pt modelId="{8D6077CA-630B-4ECA-B738-2B45C291CE25}" type="pres">
      <dgm:prSet presAssocID="{EEA88A1F-8C34-4B18-A7C2-E1E51786F85A}" presName="imgShp" presStyleLbl="fgImgPlace1" presStyleIdx="1" presStyleCnt="5"/>
      <dgm:spPr/>
    </dgm:pt>
    <dgm:pt modelId="{62C4BA65-8513-4267-8A2C-D0F7829F70D7}" type="pres">
      <dgm:prSet presAssocID="{EEA88A1F-8C34-4B18-A7C2-E1E51786F85A}" presName="txShp" presStyleLbl="node1" presStyleIdx="1" presStyleCnt="5">
        <dgm:presLayoutVars>
          <dgm:bulletEnabled val="1"/>
        </dgm:presLayoutVars>
      </dgm:prSet>
      <dgm:spPr/>
      <dgm:t>
        <a:bodyPr/>
        <a:lstStyle/>
        <a:p>
          <a:endParaRPr lang="de-DE"/>
        </a:p>
      </dgm:t>
    </dgm:pt>
    <dgm:pt modelId="{EB0FA4B7-D380-42F3-B865-0AE6BAE896E3}" type="pres">
      <dgm:prSet presAssocID="{AA2D1812-05CA-46C6-BE92-4623825BB3F8}" presName="spacing" presStyleCnt="0"/>
      <dgm:spPr/>
    </dgm:pt>
    <dgm:pt modelId="{BB681BFD-2DBB-4798-9CAD-ADFB0942C0E3}" type="pres">
      <dgm:prSet presAssocID="{BDA3D0F8-8323-443F-9DFB-CA62C2164EB9}" presName="composite" presStyleCnt="0"/>
      <dgm:spPr/>
    </dgm:pt>
    <dgm:pt modelId="{B0A94B2F-005D-424C-A4AB-DB9D885D918D}" type="pres">
      <dgm:prSet presAssocID="{BDA3D0F8-8323-443F-9DFB-CA62C2164EB9}" presName="imgShp" presStyleLbl="fgImgPlace1" presStyleIdx="2" presStyleCnt="5"/>
      <dgm:spPr/>
    </dgm:pt>
    <dgm:pt modelId="{33D02679-21CF-4CBF-A0FE-F86B626F6DB1}" type="pres">
      <dgm:prSet presAssocID="{BDA3D0F8-8323-443F-9DFB-CA62C2164EB9}" presName="txShp" presStyleLbl="node1" presStyleIdx="2" presStyleCnt="5">
        <dgm:presLayoutVars>
          <dgm:bulletEnabled val="1"/>
        </dgm:presLayoutVars>
      </dgm:prSet>
      <dgm:spPr/>
      <dgm:t>
        <a:bodyPr/>
        <a:lstStyle/>
        <a:p>
          <a:endParaRPr lang="de-DE"/>
        </a:p>
      </dgm:t>
    </dgm:pt>
    <dgm:pt modelId="{71669E2F-9130-44E4-8662-0BB8FA1FC386}" type="pres">
      <dgm:prSet presAssocID="{B60ED183-EB95-41A0-9DF2-CB006378727C}" presName="spacing" presStyleCnt="0"/>
      <dgm:spPr/>
    </dgm:pt>
    <dgm:pt modelId="{20615547-3842-4501-867B-34326904C748}" type="pres">
      <dgm:prSet presAssocID="{1A5B592D-4A11-49CD-B181-DBD34FFDF8B9}" presName="composite" presStyleCnt="0"/>
      <dgm:spPr/>
    </dgm:pt>
    <dgm:pt modelId="{77D467F8-D7D4-4F95-8EC0-F5317DF048E1}" type="pres">
      <dgm:prSet presAssocID="{1A5B592D-4A11-49CD-B181-DBD34FFDF8B9}" presName="imgShp" presStyleLbl="fgImgPlace1" presStyleIdx="3" presStyleCnt="5"/>
      <dgm:spPr/>
    </dgm:pt>
    <dgm:pt modelId="{7490C9EC-D442-4DEA-8B72-FB2B645B8A95}" type="pres">
      <dgm:prSet presAssocID="{1A5B592D-4A11-49CD-B181-DBD34FFDF8B9}" presName="txShp" presStyleLbl="node1" presStyleIdx="3" presStyleCnt="5">
        <dgm:presLayoutVars>
          <dgm:bulletEnabled val="1"/>
        </dgm:presLayoutVars>
      </dgm:prSet>
      <dgm:spPr/>
      <dgm:t>
        <a:bodyPr/>
        <a:lstStyle/>
        <a:p>
          <a:endParaRPr lang="de-DE"/>
        </a:p>
      </dgm:t>
    </dgm:pt>
    <dgm:pt modelId="{CF1018C7-1EB7-46F9-9FA6-6E86081C8A9C}" type="pres">
      <dgm:prSet presAssocID="{0BA47D21-D716-482E-967A-085A0ED03999}" presName="spacing" presStyleCnt="0"/>
      <dgm:spPr/>
    </dgm:pt>
    <dgm:pt modelId="{66D92C46-81AD-4C64-BF10-473A61D70D6D}" type="pres">
      <dgm:prSet presAssocID="{372CE4DB-8A08-43CE-8638-F7D6055EBBAA}" presName="composite" presStyleCnt="0"/>
      <dgm:spPr/>
    </dgm:pt>
    <dgm:pt modelId="{182B27E7-9374-4436-A812-49864B25706A}" type="pres">
      <dgm:prSet presAssocID="{372CE4DB-8A08-43CE-8638-F7D6055EBBAA}" presName="imgShp" presStyleLbl="fgImgPlace1" presStyleIdx="4" presStyleCnt="5"/>
      <dgm:spPr/>
    </dgm:pt>
    <dgm:pt modelId="{0216B3E9-2A24-4A76-9498-E0B02CA94B29}" type="pres">
      <dgm:prSet presAssocID="{372CE4DB-8A08-43CE-8638-F7D6055EBBAA}" presName="txShp" presStyleLbl="node1" presStyleIdx="4" presStyleCnt="5">
        <dgm:presLayoutVars>
          <dgm:bulletEnabled val="1"/>
        </dgm:presLayoutVars>
      </dgm:prSet>
      <dgm:spPr/>
      <dgm:t>
        <a:bodyPr/>
        <a:lstStyle/>
        <a:p>
          <a:endParaRPr lang="de-DE"/>
        </a:p>
      </dgm:t>
    </dgm:pt>
  </dgm:ptLst>
  <dgm:cxnLst>
    <dgm:cxn modelId="{D4CA96F8-7EC3-4608-B71C-24C6C16C2073}" srcId="{5890711A-DE43-40F2-85EE-C586E061590F}" destId="{1A5B592D-4A11-49CD-B181-DBD34FFDF8B9}" srcOrd="3" destOrd="0" parTransId="{49C8EB3A-9024-40FD-A494-085642F8DEA9}" sibTransId="{0BA47D21-D716-482E-967A-085A0ED03999}"/>
    <dgm:cxn modelId="{76D68267-1806-4D0A-A019-A7E4CAE095F2}" type="presOf" srcId="{372CE4DB-8A08-43CE-8638-F7D6055EBBAA}" destId="{0216B3E9-2A24-4A76-9498-E0B02CA94B29}" srcOrd="0" destOrd="0" presId="urn:microsoft.com/office/officeart/2005/8/layout/vList3"/>
    <dgm:cxn modelId="{B668E80F-3717-4285-BD4E-E83127FCAE6F}" srcId="{5890711A-DE43-40F2-85EE-C586E061590F}" destId="{EEA88A1F-8C34-4B18-A7C2-E1E51786F85A}" srcOrd="1" destOrd="0" parTransId="{D44EA12D-7969-4C6A-9082-637859E2E7E5}" sibTransId="{AA2D1812-05CA-46C6-BE92-4623825BB3F8}"/>
    <dgm:cxn modelId="{D9B56A27-D8F4-49EB-A0E9-710CA6811315}" srcId="{5890711A-DE43-40F2-85EE-C586E061590F}" destId="{372CE4DB-8A08-43CE-8638-F7D6055EBBAA}" srcOrd="4" destOrd="0" parTransId="{BD010F58-2813-45F8-BF7A-173615ED92AE}" sibTransId="{8599DCB0-E31C-4CD4-8312-4CE683A54107}"/>
    <dgm:cxn modelId="{1DF8D3C8-84C6-46DF-91D2-815E274DBE18}" srcId="{5890711A-DE43-40F2-85EE-C586E061590F}" destId="{05EA5A3A-5983-47E7-9726-2D11E0BB4A74}" srcOrd="0" destOrd="0" parTransId="{3BBCB20E-7474-4F89-86A1-75C7513EE9FE}" sibTransId="{DEC75749-4078-4030-BF97-B921D4F23868}"/>
    <dgm:cxn modelId="{D56606AC-A320-42C1-AD8F-A31F6B609DEB}" type="presOf" srcId="{5890711A-DE43-40F2-85EE-C586E061590F}" destId="{EAB79C7C-7ECE-407D-A534-EDA244978AD4}" srcOrd="0" destOrd="0" presId="urn:microsoft.com/office/officeart/2005/8/layout/vList3"/>
    <dgm:cxn modelId="{92EF877B-2976-4A04-9D76-84B1F1F7B626}" type="presOf" srcId="{EEA88A1F-8C34-4B18-A7C2-E1E51786F85A}" destId="{62C4BA65-8513-4267-8A2C-D0F7829F70D7}" srcOrd="0" destOrd="0" presId="urn:microsoft.com/office/officeart/2005/8/layout/vList3"/>
    <dgm:cxn modelId="{9CF77E1C-1C8D-40AF-A442-9654CE482BB7}" srcId="{5890711A-DE43-40F2-85EE-C586E061590F}" destId="{BDA3D0F8-8323-443F-9DFB-CA62C2164EB9}" srcOrd="2" destOrd="0" parTransId="{F9700878-6088-4D57-A716-C3C6B068B7CA}" sibTransId="{B60ED183-EB95-41A0-9DF2-CB006378727C}"/>
    <dgm:cxn modelId="{63CC4F7D-A3CC-45E0-BF8F-D7B3921DF4B9}" type="presOf" srcId="{05EA5A3A-5983-47E7-9726-2D11E0BB4A74}" destId="{88F9A5A4-3565-4D2E-A361-B815AEACC864}" srcOrd="0" destOrd="0" presId="urn:microsoft.com/office/officeart/2005/8/layout/vList3"/>
    <dgm:cxn modelId="{956944D5-048C-4CED-B619-41F4879FA777}" type="presOf" srcId="{BDA3D0F8-8323-443F-9DFB-CA62C2164EB9}" destId="{33D02679-21CF-4CBF-A0FE-F86B626F6DB1}" srcOrd="0" destOrd="0" presId="urn:microsoft.com/office/officeart/2005/8/layout/vList3"/>
    <dgm:cxn modelId="{54980FDC-35C4-4C37-8578-3BCE10670556}" type="presOf" srcId="{1A5B592D-4A11-49CD-B181-DBD34FFDF8B9}" destId="{7490C9EC-D442-4DEA-8B72-FB2B645B8A95}" srcOrd="0" destOrd="0" presId="urn:microsoft.com/office/officeart/2005/8/layout/vList3"/>
    <dgm:cxn modelId="{CC23AAD6-9367-4443-8109-6B36BD968140}" type="presParOf" srcId="{EAB79C7C-7ECE-407D-A534-EDA244978AD4}" destId="{2D2422B2-98F5-4B0A-9DE0-7EC77812DFB8}" srcOrd="0" destOrd="0" presId="urn:microsoft.com/office/officeart/2005/8/layout/vList3"/>
    <dgm:cxn modelId="{2A2EA1DD-7F1B-4FCA-8B4A-C44FF9FF8874}" type="presParOf" srcId="{2D2422B2-98F5-4B0A-9DE0-7EC77812DFB8}" destId="{40838888-E5E0-4A66-9472-28896E248DE6}" srcOrd="0" destOrd="0" presId="urn:microsoft.com/office/officeart/2005/8/layout/vList3"/>
    <dgm:cxn modelId="{F2D40DF2-57E3-4479-8492-6B0C3FF9B674}" type="presParOf" srcId="{2D2422B2-98F5-4B0A-9DE0-7EC77812DFB8}" destId="{88F9A5A4-3565-4D2E-A361-B815AEACC864}" srcOrd="1" destOrd="0" presId="urn:microsoft.com/office/officeart/2005/8/layout/vList3"/>
    <dgm:cxn modelId="{953A412E-DB38-4BDB-91E8-84CA8EFB1C40}" type="presParOf" srcId="{EAB79C7C-7ECE-407D-A534-EDA244978AD4}" destId="{A681E2BF-FD2D-40A9-BCFF-A5B81AFE9C91}" srcOrd="1" destOrd="0" presId="urn:microsoft.com/office/officeart/2005/8/layout/vList3"/>
    <dgm:cxn modelId="{D7218526-2D44-4A48-B817-CE04DD417EF2}" type="presParOf" srcId="{EAB79C7C-7ECE-407D-A534-EDA244978AD4}" destId="{9E04FD3A-7DDD-4998-B33B-90B2687304B0}" srcOrd="2" destOrd="0" presId="urn:microsoft.com/office/officeart/2005/8/layout/vList3"/>
    <dgm:cxn modelId="{D09A2DDB-9C64-4DD7-A74B-6184E785273A}" type="presParOf" srcId="{9E04FD3A-7DDD-4998-B33B-90B2687304B0}" destId="{8D6077CA-630B-4ECA-B738-2B45C291CE25}" srcOrd="0" destOrd="0" presId="urn:microsoft.com/office/officeart/2005/8/layout/vList3"/>
    <dgm:cxn modelId="{8D20AF19-A53B-4C8D-8E31-7714F6AC5B8C}" type="presParOf" srcId="{9E04FD3A-7DDD-4998-B33B-90B2687304B0}" destId="{62C4BA65-8513-4267-8A2C-D0F7829F70D7}" srcOrd="1" destOrd="0" presId="urn:microsoft.com/office/officeart/2005/8/layout/vList3"/>
    <dgm:cxn modelId="{A6A29F1E-0221-4B33-B3AB-15E1F8D06EF0}" type="presParOf" srcId="{EAB79C7C-7ECE-407D-A534-EDA244978AD4}" destId="{EB0FA4B7-D380-42F3-B865-0AE6BAE896E3}" srcOrd="3" destOrd="0" presId="urn:microsoft.com/office/officeart/2005/8/layout/vList3"/>
    <dgm:cxn modelId="{59A9EE58-BF33-4D1E-8DA0-466485CBB32B}" type="presParOf" srcId="{EAB79C7C-7ECE-407D-A534-EDA244978AD4}" destId="{BB681BFD-2DBB-4798-9CAD-ADFB0942C0E3}" srcOrd="4" destOrd="0" presId="urn:microsoft.com/office/officeart/2005/8/layout/vList3"/>
    <dgm:cxn modelId="{6B979386-8F87-462A-AB12-A5259D168FCD}" type="presParOf" srcId="{BB681BFD-2DBB-4798-9CAD-ADFB0942C0E3}" destId="{B0A94B2F-005D-424C-A4AB-DB9D885D918D}" srcOrd="0" destOrd="0" presId="urn:microsoft.com/office/officeart/2005/8/layout/vList3"/>
    <dgm:cxn modelId="{669E365F-5610-4613-8E11-17535BC43D28}" type="presParOf" srcId="{BB681BFD-2DBB-4798-9CAD-ADFB0942C0E3}" destId="{33D02679-21CF-4CBF-A0FE-F86B626F6DB1}" srcOrd="1" destOrd="0" presId="urn:microsoft.com/office/officeart/2005/8/layout/vList3"/>
    <dgm:cxn modelId="{1BE1A9AA-0989-4DEE-8ADA-CBCA156AE0EB}" type="presParOf" srcId="{EAB79C7C-7ECE-407D-A534-EDA244978AD4}" destId="{71669E2F-9130-44E4-8662-0BB8FA1FC386}" srcOrd="5" destOrd="0" presId="urn:microsoft.com/office/officeart/2005/8/layout/vList3"/>
    <dgm:cxn modelId="{08A85EB3-3D3E-428C-A936-78B5D65FDB96}" type="presParOf" srcId="{EAB79C7C-7ECE-407D-A534-EDA244978AD4}" destId="{20615547-3842-4501-867B-34326904C748}" srcOrd="6" destOrd="0" presId="urn:microsoft.com/office/officeart/2005/8/layout/vList3"/>
    <dgm:cxn modelId="{153FE771-F86F-4E1F-B4B3-F6392D661857}" type="presParOf" srcId="{20615547-3842-4501-867B-34326904C748}" destId="{77D467F8-D7D4-4F95-8EC0-F5317DF048E1}" srcOrd="0" destOrd="0" presId="urn:microsoft.com/office/officeart/2005/8/layout/vList3"/>
    <dgm:cxn modelId="{CCF437E2-3CA6-43D2-B34B-592AB6D081FB}" type="presParOf" srcId="{20615547-3842-4501-867B-34326904C748}" destId="{7490C9EC-D442-4DEA-8B72-FB2B645B8A95}" srcOrd="1" destOrd="0" presId="urn:microsoft.com/office/officeart/2005/8/layout/vList3"/>
    <dgm:cxn modelId="{FA8E22F9-CC4D-478D-98C4-7E346FA6D116}" type="presParOf" srcId="{EAB79C7C-7ECE-407D-A534-EDA244978AD4}" destId="{CF1018C7-1EB7-46F9-9FA6-6E86081C8A9C}" srcOrd="7" destOrd="0" presId="urn:microsoft.com/office/officeart/2005/8/layout/vList3"/>
    <dgm:cxn modelId="{B870FE3B-591E-493C-8542-BD09F03FCF06}" type="presParOf" srcId="{EAB79C7C-7ECE-407D-A534-EDA244978AD4}" destId="{66D92C46-81AD-4C64-BF10-473A61D70D6D}" srcOrd="8" destOrd="0" presId="urn:microsoft.com/office/officeart/2005/8/layout/vList3"/>
    <dgm:cxn modelId="{D61C8339-A663-4F9A-98CA-1E3A3B68DC58}" type="presParOf" srcId="{66D92C46-81AD-4C64-BF10-473A61D70D6D}" destId="{182B27E7-9374-4436-A812-49864B25706A}" srcOrd="0" destOrd="0" presId="urn:microsoft.com/office/officeart/2005/8/layout/vList3"/>
    <dgm:cxn modelId="{1795645D-C30B-4B55-B8AB-2F6017BD626A}" type="presParOf" srcId="{66D92C46-81AD-4C64-BF10-473A61D70D6D}" destId="{0216B3E9-2A24-4A76-9498-E0B02CA94B2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FE2108-57E9-4D42-8FD5-82A94944FE87}"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hr-HR"/>
        </a:p>
      </dgm:t>
    </dgm:pt>
    <dgm:pt modelId="{C1CD6F2C-0482-458C-B223-7B87B4185B28}">
      <dgm:prSet/>
      <dgm:spPr/>
      <dgm:t>
        <a:bodyPr/>
        <a:lstStyle/>
        <a:p>
          <a:pPr rtl="0"/>
          <a:r>
            <a:rPr lang="hr-HR" dirty="0" smtClean="0"/>
            <a:t>Organizacijska spremnost na kompleksne promjene</a:t>
          </a:r>
          <a:endParaRPr lang="hr-HR" dirty="0"/>
        </a:p>
      </dgm:t>
    </dgm:pt>
    <dgm:pt modelId="{1ABE3D1F-07AE-40A0-A9BA-8C91AFC92847}" type="parTrans" cxnId="{E2463BD4-8F09-4DB4-89DE-F2FA2E3B7720}">
      <dgm:prSet/>
      <dgm:spPr/>
      <dgm:t>
        <a:bodyPr/>
        <a:lstStyle/>
        <a:p>
          <a:endParaRPr lang="hr-HR"/>
        </a:p>
      </dgm:t>
    </dgm:pt>
    <dgm:pt modelId="{8C24DB47-C9E1-45E0-9AEB-E8363F4E72F4}" type="sibTrans" cxnId="{E2463BD4-8F09-4DB4-89DE-F2FA2E3B7720}">
      <dgm:prSet/>
      <dgm:spPr/>
      <dgm:t>
        <a:bodyPr/>
        <a:lstStyle/>
        <a:p>
          <a:endParaRPr lang="hr-HR"/>
        </a:p>
      </dgm:t>
    </dgm:pt>
    <dgm:pt modelId="{2C7E5F19-1780-4EE1-806C-FA96211C6548}">
      <dgm:prSet/>
      <dgm:spPr/>
      <dgm:t>
        <a:bodyPr/>
        <a:lstStyle/>
        <a:p>
          <a:pPr rtl="0"/>
          <a:r>
            <a:rPr lang="hr-HR" smtClean="0"/>
            <a:t>Zajednička predanost</a:t>
          </a:r>
          <a:endParaRPr lang="hr-HR"/>
        </a:p>
      </dgm:t>
    </dgm:pt>
    <dgm:pt modelId="{8E382574-99BB-40A1-9996-E6F0CF42A09D}" type="parTrans" cxnId="{43449598-027B-43E0-BACA-63B35A689B2A}">
      <dgm:prSet/>
      <dgm:spPr/>
      <dgm:t>
        <a:bodyPr/>
        <a:lstStyle/>
        <a:p>
          <a:endParaRPr lang="hr-HR"/>
        </a:p>
      </dgm:t>
    </dgm:pt>
    <dgm:pt modelId="{CB689C32-73D4-4B1B-B938-61A4A2807D4C}" type="sibTrans" cxnId="{43449598-027B-43E0-BACA-63B35A689B2A}">
      <dgm:prSet/>
      <dgm:spPr/>
      <dgm:t>
        <a:bodyPr/>
        <a:lstStyle/>
        <a:p>
          <a:endParaRPr lang="hr-HR"/>
        </a:p>
      </dgm:t>
    </dgm:pt>
    <dgm:pt modelId="{1955C51A-620D-4BB5-8A13-B6BACE1C8195}">
      <dgm:prSet/>
      <dgm:spPr/>
      <dgm:t>
        <a:bodyPr/>
        <a:lstStyle/>
        <a:p>
          <a:pPr rtl="0"/>
          <a:r>
            <a:rPr lang="hr-HR" smtClean="0"/>
            <a:t>Kolektivno samopouzdanje</a:t>
          </a:r>
          <a:endParaRPr lang="hr-HR"/>
        </a:p>
      </dgm:t>
    </dgm:pt>
    <dgm:pt modelId="{3274440B-82B9-40FD-A8A0-E7661057A6A4}" type="parTrans" cxnId="{80A1C345-9604-4E1C-BED7-B020BEA61B27}">
      <dgm:prSet/>
      <dgm:spPr/>
      <dgm:t>
        <a:bodyPr/>
        <a:lstStyle/>
        <a:p>
          <a:endParaRPr lang="hr-HR"/>
        </a:p>
      </dgm:t>
    </dgm:pt>
    <dgm:pt modelId="{87191DCD-82DA-4098-9959-EE1C7D46FCCD}" type="sibTrans" cxnId="{80A1C345-9604-4E1C-BED7-B020BEA61B27}">
      <dgm:prSet/>
      <dgm:spPr/>
      <dgm:t>
        <a:bodyPr/>
        <a:lstStyle/>
        <a:p>
          <a:endParaRPr lang="hr-HR"/>
        </a:p>
      </dgm:t>
    </dgm:pt>
    <dgm:pt modelId="{67E5D919-EEB8-479C-8E7F-197D703EB58A}">
      <dgm:prSet/>
      <dgm:spPr/>
      <dgm:t>
        <a:bodyPr/>
        <a:lstStyle/>
        <a:p>
          <a:pPr rtl="0"/>
          <a:r>
            <a:rPr lang="hr-HR" smtClean="0"/>
            <a:t>Ne garantira učinkovitost intervencije!</a:t>
          </a:r>
          <a:endParaRPr lang="hr-HR"/>
        </a:p>
      </dgm:t>
    </dgm:pt>
    <dgm:pt modelId="{8FC7EF2F-5DBE-44E5-92EF-70704DB6BD51}" type="parTrans" cxnId="{CCDE8E32-25C1-420A-9CB5-5FB03A8BFD7C}">
      <dgm:prSet/>
      <dgm:spPr/>
      <dgm:t>
        <a:bodyPr/>
        <a:lstStyle/>
        <a:p>
          <a:endParaRPr lang="hr-HR"/>
        </a:p>
      </dgm:t>
    </dgm:pt>
    <dgm:pt modelId="{CADC799F-5830-465D-87F5-84A2E1ABFAC7}" type="sibTrans" cxnId="{CCDE8E32-25C1-420A-9CB5-5FB03A8BFD7C}">
      <dgm:prSet/>
      <dgm:spPr/>
      <dgm:t>
        <a:bodyPr/>
        <a:lstStyle/>
        <a:p>
          <a:endParaRPr lang="hr-HR"/>
        </a:p>
      </dgm:t>
    </dgm:pt>
    <dgm:pt modelId="{A67AC15B-69E6-4647-91AA-46B07885EC36}">
      <dgm:prSet/>
      <dgm:spPr/>
      <dgm:t>
        <a:bodyPr/>
        <a:lstStyle/>
        <a:p>
          <a:pPr rtl="0"/>
          <a:r>
            <a:rPr lang="hr-HR" smtClean="0"/>
            <a:t>Spremnost na promjenu korisnika</a:t>
          </a:r>
          <a:endParaRPr lang="hr-HR"/>
        </a:p>
      </dgm:t>
    </dgm:pt>
    <dgm:pt modelId="{270EEFD3-134A-4FC1-8343-9D03E902BB2C}" type="parTrans" cxnId="{B7B68F93-DB2A-41BC-BEA5-BDDECABBD3C7}">
      <dgm:prSet/>
      <dgm:spPr/>
      <dgm:t>
        <a:bodyPr/>
        <a:lstStyle/>
        <a:p>
          <a:endParaRPr lang="hr-HR"/>
        </a:p>
      </dgm:t>
    </dgm:pt>
    <dgm:pt modelId="{CBC86DDE-EE73-43D5-B0D4-AC4FBFDCBC6E}" type="sibTrans" cxnId="{B7B68F93-DB2A-41BC-BEA5-BDDECABBD3C7}">
      <dgm:prSet/>
      <dgm:spPr/>
      <dgm:t>
        <a:bodyPr/>
        <a:lstStyle/>
        <a:p>
          <a:endParaRPr lang="hr-HR"/>
        </a:p>
      </dgm:t>
    </dgm:pt>
    <dgm:pt modelId="{BCAC6559-6D12-4DC5-AC33-314CEA74B5C9}">
      <dgm:prSet/>
      <dgm:spPr/>
      <dgm:t>
        <a:bodyPr/>
        <a:lstStyle/>
        <a:p>
          <a:pPr rtl="0"/>
          <a:r>
            <a:rPr lang="hr-HR" smtClean="0"/>
            <a:t>Motivacija = kompleksan koncept</a:t>
          </a:r>
          <a:endParaRPr lang="hr-HR"/>
        </a:p>
      </dgm:t>
    </dgm:pt>
    <dgm:pt modelId="{A19CEDDD-6340-4916-A7F2-25D9B1601047}" type="parTrans" cxnId="{DE307E10-8C4F-446D-A065-AA2ACE08CACB}">
      <dgm:prSet/>
      <dgm:spPr/>
      <dgm:t>
        <a:bodyPr/>
        <a:lstStyle/>
        <a:p>
          <a:endParaRPr lang="hr-HR"/>
        </a:p>
      </dgm:t>
    </dgm:pt>
    <dgm:pt modelId="{2A8B2DF3-28F0-4334-A2E8-A8D25E992E24}" type="sibTrans" cxnId="{DE307E10-8C4F-446D-A065-AA2ACE08CACB}">
      <dgm:prSet/>
      <dgm:spPr/>
      <dgm:t>
        <a:bodyPr/>
        <a:lstStyle/>
        <a:p>
          <a:endParaRPr lang="hr-HR"/>
        </a:p>
      </dgm:t>
    </dgm:pt>
    <dgm:pt modelId="{BECB83D4-DA6D-4459-8F5C-EFEB1181CF41}">
      <dgm:prSet/>
      <dgm:spPr/>
      <dgm:t>
        <a:bodyPr/>
        <a:lstStyle/>
        <a:p>
          <a:pPr rtl="0"/>
          <a:r>
            <a:rPr lang="hr-HR" dirty="0" smtClean="0"/>
            <a:t>Spremnost na promjenu i spremnost na intervencije</a:t>
          </a:r>
          <a:endParaRPr lang="hr-HR" dirty="0"/>
        </a:p>
      </dgm:t>
    </dgm:pt>
    <dgm:pt modelId="{B5D88B26-5E5C-400D-A54F-DAC7E1B62819}" type="parTrans" cxnId="{D1A16FFF-7C51-4D37-A432-CC3208754DFF}">
      <dgm:prSet/>
      <dgm:spPr/>
      <dgm:t>
        <a:bodyPr/>
        <a:lstStyle/>
        <a:p>
          <a:endParaRPr lang="hr-HR"/>
        </a:p>
      </dgm:t>
    </dgm:pt>
    <dgm:pt modelId="{49DF53B4-FAAE-4B45-B148-594FA3241243}" type="sibTrans" cxnId="{D1A16FFF-7C51-4D37-A432-CC3208754DFF}">
      <dgm:prSet/>
      <dgm:spPr/>
      <dgm:t>
        <a:bodyPr/>
        <a:lstStyle/>
        <a:p>
          <a:endParaRPr lang="hr-HR"/>
        </a:p>
      </dgm:t>
    </dgm:pt>
    <dgm:pt modelId="{CEF1DEC1-1C88-4BD7-AF32-1EF1F3FEB7F7}">
      <dgm:prSet/>
      <dgm:spPr/>
      <dgm:t>
        <a:bodyPr/>
        <a:lstStyle/>
        <a:p>
          <a:pPr rtl="0"/>
          <a:r>
            <a:rPr lang="hr-HR" smtClean="0"/>
            <a:t>Spremnost pojedinca na promjenu vs. spremnost sustava na promjenu</a:t>
          </a:r>
          <a:endParaRPr lang="hr-HR"/>
        </a:p>
      </dgm:t>
    </dgm:pt>
    <dgm:pt modelId="{856B2165-CE77-4ACC-9BFF-9920B6C9911F}" type="parTrans" cxnId="{9A4CCACF-3B1E-43F2-85F0-F95B5C6A766C}">
      <dgm:prSet/>
      <dgm:spPr/>
      <dgm:t>
        <a:bodyPr/>
        <a:lstStyle/>
        <a:p>
          <a:endParaRPr lang="hr-HR"/>
        </a:p>
      </dgm:t>
    </dgm:pt>
    <dgm:pt modelId="{C1027F55-ECAA-4229-A874-CBC907314E93}" type="sibTrans" cxnId="{9A4CCACF-3B1E-43F2-85F0-F95B5C6A766C}">
      <dgm:prSet/>
      <dgm:spPr/>
      <dgm:t>
        <a:bodyPr/>
        <a:lstStyle/>
        <a:p>
          <a:endParaRPr lang="hr-HR"/>
        </a:p>
      </dgm:t>
    </dgm:pt>
    <dgm:pt modelId="{D8224568-1621-4C94-821B-C45F1FC5D523}" type="pres">
      <dgm:prSet presAssocID="{1BFE2108-57E9-4D42-8FD5-82A94944FE87}" presName="diagram" presStyleCnt="0">
        <dgm:presLayoutVars>
          <dgm:chPref val="1"/>
          <dgm:dir/>
          <dgm:animOne val="branch"/>
          <dgm:animLvl val="lvl"/>
          <dgm:resizeHandles/>
        </dgm:presLayoutVars>
      </dgm:prSet>
      <dgm:spPr/>
      <dgm:t>
        <a:bodyPr/>
        <a:lstStyle/>
        <a:p>
          <a:endParaRPr lang="de-DE"/>
        </a:p>
      </dgm:t>
    </dgm:pt>
    <dgm:pt modelId="{F4583D64-43A2-4ADA-9551-E81D6445AB05}" type="pres">
      <dgm:prSet presAssocID="{C1CD6F2C-0482-458C-B223-7B87B4185B28}" presName="root" presStyleCnt="0"/>
      <dgm:spPr/>
    </dgm:pt>
    <dgm:pt modelId="{588947B3-5C50-4CE1-AA2C-9868DB07F682}" type="pres">
      <dgm:prSet presAssocID="{C1CD6F2C-0482-458C-B223-7B87B4185B28}" presName="rootComposite" presStyleCnt="0"/>
      <dgm:spPr/>
    </dgm:pt>
    <dgm:pt modelId="{86EEAB31-97EB-4A16-858F-3ED94395DEAD}" type="pres">
      <dgm:prSet presAssocID="{C1CD6F2C-0482-458C-B223-7B87B4185B28}" presName="rootText" presStyleLbl="node1" presStyleIdx="0" presStyleCnt="2"/>
      <dgm:spPr/>
      <dgm:t>
        <a:bodyPr/>
        <a:lstStyle/>
        <a:p>
          <a:endParaRPr lang="de-DE"/>
        </a:p>
      </dgm:t>
    </dgm:pt>
    <dgm:pt modelId="{2A88C41B-AB4B-4727-B1AD-B6304880D318}" type="pres">
      <dgm:prSet presAssocID="{C1CD6F2C-0482-458C-B223-7B87B4185B28}" presName="rootConnector" presStyleLbl="node1" presStyleIdx="0" presStyleCnt="2"/>
      <dgm:spPr/>
      <dgm:t>
        <a:bodyPr/>
        <a:lstStyle/>
        <a:p>
          <a:endParaRPr lang="de-DE"/>
        </a:p>
      </dgm:t>
    </dgm:pt>
    <dgm:pt modelId="{EFFC32A4-53AB-4AD1-8D7F-CAE948837B2D}" type="pres">
      <dgm:prSet presAssocID="{C1CD6F2C-0482-458C-B223-7B87B4185B28}" presName="childShape" presStyleCnt="0"/>
      <dgm:spPr/>
    </dgm:pt>
    <dgm:pt modelId="{622212BA-BD66-415D-8852-CAB13CBF13C8}" type="pres">
      <dgm:prSet presAssocID="{8E382574-99BB-40A1-9996-E6F0CF42A09D}" presName="Name13" presStyleLbl="parChTrans1D2" presStyleIdx="0" presStyleCnt="6"/>
      <dgm:spPr/>
      <dgm:t>
        <a:bodyPr/>
        <a:lstStyle/>
        <a:p>
          <a:endParaRPr lang="de-DE"/>
        </a:p>
      </dgm:t>
    </dgm:pt>
    <dgm:pt modelId="{33E98996-E8A1-4AD9-810F-393ED027722F}" type="pres">
      <dgm:prSet presAssocID="{2C7E5F19-1780-4EE1-806C-FA96211C6548}" presName="childText" presStyleLbl="bgAcc1" presStyleIdx="0" presStyleCnt="6">
        <dgm:presLayoutVars>
          <dgm:bulletEnabled val="1"/>
        </dgm:presLayoutVars>
      </dgm:prSet>
      <dgm:spPr/>
      <dgm:t>
        <a:bodyPr/>
        <a:lstStyle/>
        <a:p>
          <a:endParaRPr lang="de-DE"/>
        </a:p>
      </dgm:t>
    </dgm:pt>
    <dgm:pt modelId="{D57C0BA1-EF57-4837-AF2C-50CBCBC92E14}" type="pres">
      <dgm:prSet presAssocID="{3274440B-82B9-40FD-A8A0-E7661057A6A4}" presName="Name13" presStyleLbl="parChTrans1D2" presStyleIdx="1" presStyleCnt="6"/>
      <dgm:spPr/>
      <dgm:t>
        <a:bodyPr/>
        <a:lstStyle/>
        <a:p>
          <a:endParaRPr lang="de-DE"/>
        </a:p>
      </dgm:t>
    </dgm:pt>
    <dgm:pt modelId="{71E2C039-E073-4B30-9CD7-106951740C15}" type="pres">
      <dgm:prSet presAssocID="{1955C51A-620D-4BB5-8A13-B6BACE1C8195}" presName="childText" presStyleLbl="bgAcc1" presStyleIdx="1" presStyleCnt="6">
        <dgm:presLayoutVars>
          <dgm:bulletEnabled val="1"/>
        </dgm:presLayoutVars>
      </dgm:prSet>
      <dgm:spPr/>
      <dgm:t>
        <a:bodyPr/>
        <a:lstStyle/>
        <a:p>
          <a:endParaRPr lang="de-DE"/>
        </a:p>
      </dgm:t>
    </dgm:pt>
    <dgm:pt modelId="{CD9B4793-7818-467A-8D65-8C6CB7A6882F}" type="pres">
      <dgm:prSet presAssocID="{8FC7EF2F-5DBE-44E5-92EF-70704DB6BD51}" presName="Name13" presStyleLbl="parChTrans1D2" presStyleIdx="2" presStyleCnt="6"/>
      <dgm:spPr/>
      <dgm:t>
        <a:bodyPr/>
        <a:lstStyle/>
        <a:p>
          <a:endParaRPr lang="de-DE"/>
        </a:p>
      </dgm:t>
    </dgm:pt>
    <dgm:pt modelId="{8D44813A-D88D-4445-B48F-389AAA7634A6}" type="pres">
      <dgm:prSet presAssocID="{67E5D919-EEB8-479C-8E7F-197D703EB58A}" presName="childText" presStyleLbl="bgAcc1" presStyleIdx="2" presStyleCnt="6">
        <dgm:presLayoutVars>
          <dgm:bulletEnabled val="1"/>
        </dgm:presLayoutVars>
      </dgm:prSet>
      <dgm:spPr/>
      <dgm:t>
        <a:bodyPr/>
        <a:lstStyle/>
        <a:p>
          <a:endParaRPr lang="de-DE"/>
        </a:p>
      </dgm:t>
    </dgm:pt>
    <dgm:pt modelId="{4B69D199-2D5A-4128-9B39-AFAF8651AAC4}" type="pres">
      <dgm:prSet presAssocID="{A67AC15B-69E6-4647-91AA-46B07885EC36}" presName="root" presStyleCnt="0"/>
      <dgm:spPr/>
    </dgm:pt>
    <dgm:pt modelId="{E2C700E1-ADCA-48D0-B666-731793C2257F}" type="pres">
      <dgm:prSet presAssocID="{A67AC15B-69E6-4647-91AA-46B07885EC36}" presName="rootComposite" presStyleCnt="0"/>
      <dgm:spPr/>
    </dgm:pt>
    <dgm:pt modelId="{BDA3A86A-D1F7-44D6-B60F-6294BD78735C}" type="pres">
      <dgm:prSet presAssocID="{A67AC15B-69E6-4647-91AA-46B07885EC36}" presName="rootText" presStyleLbl="node1" presStyleIdx="1" presStyleCnt="2"/>
      <dgm:spPr/>
      <dgm:t>
        <a:bodyPr/>
        <a:lstStyle/>
        <a:p>
          <a:endParaRPr lang="de-DE"/>
        </a:p>
      </dgm:t>
    </dgm:pt>
    <dgm:pt modelId="{7205B2F3-F0DF-43D4-9069-B512D06AE3DB}" type="pres">
      <dgm:prSet presAssocID="{A67AC15B-69E6-4647-91AA-46B07885EC36}" presName="rootConnector" presStyleLbl="node1" presStyleIdx="1" presStyleCnt="2"/>
      <dgm:spPr/>
      <dgm:t>
        <a:bodyPr/>
        <a:lstStyle/>
        <a:p>
          <a:endParaRPr lang="de-DE"/>
        </a:p>
      </dgm:t>
    </dgm:pt>
    <dgm:pt modelId="{690BBEA3-65EB-4770-A909-F27367C701D1}" type="pres">
      <dgm:prSet presAssocID="{A67AC15B-69E6-4647-91AA-46B07885EC36}" presName="childShape" presStyleCnt="0"/>
      <dgm:spPr/>
    </dgm:pt>
    <dgm:pt modelId="{0AA42349-1BC6-43F2-9AEE-44EA20362985}" type="pres">
      <dgm:prSet presAssocID="{A19CEDDD-6340-4916-A7F2-25D9B1601047}" presName="Name13" presStyleLbl="parChTrans1D2" presStyleIdx="3" presStyleCnt="6"/>
      <dgm:spPr/>
      <dgm:t>
        <a:bodyPr/>
        <a:lstStyle/>
        <a:p>
          <a:endParaRPr lang="de-DE"/>
        </a:p>
      </dgm:t>
    </dgm:pt>
    <dgm:pt modelId="{EBE84922-B7B5-4568-8830-E59EC9160706}" type="pres">
      <dgm:prSet presAssocID="{BCAC6559-6D12-4DC5-AC33-314CEA74B5C9}" presName="childText" presStyleLbl="bgAcc1" presStyleIdx="3" presStyleCnt="6">
        <dgm:presLayoutVars>
          <dgm:bulletEnabled val="1"/>
        </dgm:presLayoutVars>
      </dgm:prSet>
      <dgm:spPr/>
      <dgm:t>
        <a:bodyPr/>
        <a:lstStyle/>
        <a:p>
          <a:endParaRPr lang="de-DE"/>
        </a:p>
      </dgm:t>
    </dgm:pt>
    <dgm:pt modelId="{D0E84037-66C9-4879-8CAE-7247B604CAF7}" type="pres">
      <dgm:prSet presAssocID="{B5D88B26-5E5C-400D-A54F-DAC7E1B62819}" presName="Name13" presStyleLbl="parChTrans1D2" presStyleIdx="4" presStyleCnt="6"/>
      <dgm:spPr/>
      <dgm:t>
        <a:bodyPr/>
        <a:lstStyle/>
        <a:p>
          <a:endParaRPr lang="de-DE"/>
        </a:p>
      </dgm:t>
    </dgm:pt>
    <dgm:pt modelId="{FDA72C1E-A5A2-4556-A99C-B0B6A27F7F5F}" type="pres">
      <dgm:prSet presAssocID="{BECB83D4-DA6D-4459-8F5C-EFEB1181CF41}" presName="childText" presStyleLbl="bgAcc1" presStyleIdx="4" presStyleCnt="6">
        <dgm:presLayoutVars>
          <dgm:bulletEnabled val="1"/>
        </dgm:presLayoutVars>
      </dgm:prSet>
      <dgm:spPr/>
      <dgm:t>
        <a:bodyPr/>
        <a:lstStyle/>
        <a:p>
          <a:endParaRPr lang="de-DE"/>
        </a:p>
      </dgm:t>
    </dgm:pt>
    <dgm:pt modelId="{F37A1014-986E-4078-AA0F-A1C8C18EC0B7}" type="pres">
      <dgm:prSet presAssocID="{856B2165-CE77-4ACC-9BFF-9920B6C9911F}" presName="Name13" presStyleLbl="parChTrans1D2" presStyleIdx="5" presStyleCnt="6"/>
      <dgm:spPr/>
      <dgm:t>
        <a:bodyPr/>
        <a:lstStyle/>
        <a:p>
          <a:endParaRPr lang="de-DE"/>
        </a:p>
      </dgm:t>
    </dgm:pt>
    <dgm:pt modelId="{26556749-3AEA-4307-AB8F-2BB5FB2F51D2}" type="pres">
      <dgm:prSet presAssocID="{CEF1DEC1-1C88-4BD7-AF32-1EF1F3FEB7F7}" presName="childText" presStyleLbl="bgAcc1" presStyleIdx="5" presStyleCnt="6">
        <dgm:presLayoutVars>
          <dgm:bulletEnabled val="1"/>
        </dgm:presLayoutVars>
      </dgm:prSet>
      <dgm:spPr/>
      <dgm:t>
        <a:bodyPr/>
        <a:lstStyle/>
        <a:p>
          <a:endParaRPr lang="de-DE"/>
        </a:p>
      </dgm:t>
    </dgm:pt>
  </dgm:ptLst>
  <dgm:cxnLst>
    <dgm:cxn modelId="{55CF08B1-BB62-4F3A-9C9F-FE936C59A855}" type="presOf" srcId="{1BFE2108-57E9-4D42-8FD5-82A94944FE87}" destId="{D8224568-1621-4C94-821B-C45F1FC5D523}" srcOrd="0" destOrd="0" presId="urn:microsoft.com/office/officeart/2005/8/layout/hierarchy3"/>
    <dgm:cxn modelId="{7C5080D2-5DB0-4059-8539-4522A25D7EFA}" type="presOf" srcId="{CEF1DEC1-1C88-4BD7-AF32-1EF1F3FEB7F7}" destId="{26556749-3AEA-4307-AB8F-2BB5FB2F51D2}" srcOrd="0" destOrd="0" presId="urn:microsoft.com/office/officeart/2005/8/layout/hierarchy3"/>
    <dgm:cxn modelId="{B388D016-47E7-4B10-AF3B-7FCB0623DE5A}" type="presOf" srcId="{3274440B-82B9-40FD-A8A0-E7661057A6A4}" destId="{D57C0BA1-EF57-4837-AF2C-50CBCBC92E14}" srcOrd="0" destOrd="0" presId="urn:microsoft.com/office/officeart/2005/8/layout/hierarchy3"/>
    <dgm:cxn modelId="{931E7C10-28DD-41A0-895E-AE65CDB7EEBE}" type="presOf" srcId="{1955C51A-620D-4BB5-8A13-B6BACE1C8195}" destId="{71E2C039-E073-4B30-9CD7-106951740C15}" srcOrd="0" destOrd="0" presId="urn:microsoft.com/office/officeart/2005/8/layout/hierarchy3"/>
    <dgm:cxn modelId="{CCDE8E32-25C1-420A-9CB5-5FB03A8BFD7C}" srcId="{C1CD6F2C-0482-458C-B223-7B87B4185B28}" destId="{67E5D919-EEB8-479C-8E7F-197D703EB58A}" srcOrd="2" destOrd="0" parTransId="{8FC7EF2F-5DBE-44E5-92EF-70704DB6BD51}" sibTransId="{CADC799F-5830-465D-87F5-84A2E1ABFAC7}"/>
    <dgm:cxn modelId="{D0807724-F577-482B-A753-0C62E8A85FFE}" type="presOf" srcId="{856B2165-CE77-4ACC-9BFF-9920B6C9911F}" destId="{F37A1014-986E-4078-AA0F-A1C8C18EC0B7}" srcOrd="0" destOrd="0" presId="urn:microsoft.com/office/officeart/2005/8/layout/hierarchy3"/>
    <dgm:cxn modelId="{4B40D4EF-490B-4BF8-9B9B-AA28EBA2E1C9}" type="presOf" srcId="{C1CD6F2C-0482-458C-B223-7B87B4185B28}" destId="{2A88C41B-AB4B-4727-B1AD-B6304880D318}" srcOrd="1" destOrd="0" presId="urn:microsoft.com/office/officeart/2005/8/layout/hierarchy3"/>
    <dgm:cxn modelId="{9A4CCACF-3B1E-43F2-85F0-F95B5C6A766C}" srcId="{A67AC15B-69E6-4647-91AA-46B07885EC36}" destId="{CEF1DEC1-1C88-4BD7-AF32-1EF1F3FEB7F7}" srcOrd="2" destOrd="0" parTransId="{856B2165-CE77-4ACC-9BFF-9920B6C9911F}" sibTransId="{C1027F55-ECAA-4229-A874-CBC907314E93}"/>
    <dgm:cxn modelId="{D52E8405-B624-412C-8F11-05F363BFE271}" type="presOf" srcId="{A67AC15B-69E6-4647-91AA-46B07885EC36}" destId="{BDA3A86A-D1F7-44D6-B60F-6294BD78735C}" srcOrd="0" destOrd="0" presId="urn:microsoft.com/office/officeart/2005/8/layout/hierarchy3"/>
    <dgm:cxn modelId="{B12AAB7E-1C1D-4791-91FB-8E12104CF52E}" type="presOf" srcId="{2C7E5F19-1780-4EE1-806C-FA96211C6548}" destId="{33E98996-E8A1-4AD9-810F-393ED027722F}" srcOrd="0" destOrd="0" presId="urn:microsoft.com/office/officeart/2005/8/layout/hierarchy3"/>
    <dgm:cxn modelId="{2BAC0099-6A79-42F6-84F9-D841D132FEAD}" type="presOf" srcId="{A19CEDDD-6340-4916-A7F2-25D9B1601047}" destId="{0AA42349-1BC6-43F2-9AEE-44EA20362985}" srcOrd="0" destOrd="0" presId="urn:microsoft.com/office/officeart/2005/8/layout/hierarchy3"/>
    <dgm:cxn modelId="{5B5FF11E-1750-451D-9FA8-C5C12038ADF9}" type="presOf" srcId="{8FC7EF2F-5DBE-44E5-92EF-70704DB6BD51}" destId="{CD9B4793-7818-467A-8D65-8C6CB7A6882F}" srcOrd="0" destOrd="0" presId="urn:microsoft.com/office/officeart/2005/8/layout/hierarchy3"/>
    <dgm:cxn modelId="{60B12093-EFFC-4E23-9B16-B1587E0396F0}" type="presOf" srcId="{A67AC15B-69E6-4647-91AA-46B07885EC36}" destId="{7205B2F3-F0DF-43D4-9069-B512D06AE3DB}" srcOrd="1" destOrd="0" presId="urn:microsoft.com/office/officeart/2005/8/layout/hierarchy3"/>
    <dgm:cxn modelId="{47B96FE3-F831-4326-9327-E2703CEEDDFB}" type="presOf" srcId="{C1CD6F2C-0482-458C-B223-7B87B4185B28}" destId="{86EEAB31-97EB-4A16-858F-3ED94395DEAD}" srcOrd="0" destOrd="0" presId="urn:microsoft.com/office/officeart/2005/8/layout/hierarchy3"/>
    <dgm:cxn modelId="{B7B68F93-DB2A-41BC-BEA5-BDDECABBD3C7}" srcId="{1BFE2108-57E9-4D42-8FD5-82A94944FE87}" destId="{A67AC15B-69E6-4647-91AA-46B07885EC36}" srcOrd="1" destOrd="0" parTransId="{270EEFD3-134A-4FC1-8343-9D03E902BB2C}" sibTransId="{CBC86DDE-EE73-43D5-B0D4-AC4FBFDCBC6E}"/>
    <dgm:cxn modelId="{DE307E10-8C4F-446D-A065-AA2ACE08CACB}" srcId="{A67AC15B-69E6-4647-91AA-46B07885EC36}" destId="{BCAC6559-6D12-4DC5-AC33-314CEA74B5C9}" srcOrd="0" destOrd="0" parTransId="{A19CEDDD-6340-4916-A7F2-25D9B1601047}" sibTransId="{2A8B2DF3-28F0-4334-A2E8-A8D25E992E24}"/>
    <dgm:cxn modelId="{D1A16FFF-7C51-4D37-A432-CC3208754DFF}" srcId="{A67AC15B-69E6-4647-91AA-46B07885EC36}" destId="{BECB83D4-DA6D-4459-8F5C-EFEB1181CF41}" srcOrd="1" destOrd="0" parTransId="{B5D88B26-5E5C-400D-A54F-DAC7E1B62819}" sibTransId="{49DF53B4-FAAE-4B45-B148-594FA3241243}"/>
    <dgm:cxn modelId="{43449598-027B-43E0-BACA-63B35A689B2A}" srcId="{C1CD6F2C-0482-458C-B223-7B87B4185B28}" destId="{2C7E5F19-1780-4EE1-806C-FA96211C6548}" srcOrd="0" destOrd="0" parTransId="{8E382574-99BB-40A1-9996-E6F0CF42A09D}" sibTransId="{CB689C32-73D4-4B1B-B938-61A4A2807D4C}"/>
    <dgm:cxn modelId="{38AF1995-A2A4-4790-89CE-98A706E33EE4}" type="presOf" srcId="{8E382574-99BB-40A1-9996-E6F0CF42A09D}" destId="{622212BA-BD66-415D-8852-CAB13CBF13C8}" srcOrd="0" destOrd="0" presId="urn:microsoft.com/office/officeart/2005/8/layout/hierarchy3"/>
    <dgm:cxn modelId="{E2463BD4-8F09-4DB4-89DE-F2FA2E3B7720}" srcId="{1BFE2108-57E9-4D42-8FD5-82A94944FE87}" destId="{C1CD6F2C-0482-458C-B223-7B87B4185B28}" srcOrd="0" destOrd="0" parTransId="{1ABE3D1F-07AE-40A0-A9BA-8C91AFC92847}" sibTransId="{8C24DB47-C9E1-45E0-9AEB-E8363F4E72F4}"/>
    <dgm:cxn modelId="{5E4E3963-33E0-4A70-95FD-C82FE84CFB4A}" type="presOf" srcId="{BECB83D4-DA6D-4459-8F5C-EFEB1181CF41}" destId="{FDA72C1E-A5A2-4556-A99C-B0B6A27F7F5F}" srcOrd="0" destOrd="0" presId="urn:microsoft.com/office/officeart/2005/8/layout/hierarchy3"/>
    <dgm:cxn modelId="{94353E48-1CBD-47E5-B27D-FBD1BF469CF3}" type="presOf" srcId="{B5D88B26-5E5C-400D-A54F-DAC7E1B62819}" destId="{D0E84037-66C9-4879-8CAE-7247B604CAF7}" srcOrd="0" destOrd="0" presId="urn:microsoft.com/office/officeart/2005/8/layout/hierarchy3"/>
    <dgm:cxn modelId="{80A1C345-9604-4E1C-BED7-B020BEA61B27}" srcId="{C1CD6F2C-0482-458C-B223-7B87B4185B28}" destId="{1955C51A-620D-4BB5-8A13-B6BACE1C8195}" srcOrd="1" destOrd="0" parTransId="{3274440B-82B9-40FD-A8A0-E7661057A6A4}" sibTransId="{87191DCD-82DA-4098-9959-EE1C7D46FCCD}"/>
    <dgm:cxn modelId="{BC966262-9F6B-46D5-8671-FD557B1CD71B}" type="presOf" srcId="{BCAC6559-6D12-4DC5-AC33-314CEA74B5C9}" destId="{EBE84922-B7B5-4568-8830-E59EC9160706}" srcOrd="0" destOrd="0" presId="urn:microsoft.com/office/officeart/2005/8/layout/hierarchy3"/>
    <dgm:cxn modelId="{DEA8F180-E86C-4F1F-A60E-F7FF1C877AED}" type="presOf" srcId="{67E5D919-EEB8-479C-8E7F-197D703EB58A}" destId="{8D44813A-D88D-4445-B48F-389AAA7634A6}" srcOrd="0" destOrd="0" presId="urn:microsoft.com/office/officeart/2005/8/layout/hierarchy3"/>
    <dgm:cxn modelId="{3502BF5B-C235-4BC6-B63F-5CB7482AEAE7}" type="presParOf" srcId="{D8224568-1621-4C94-821B-C45F1FC5D523}" destId="{F4583D64-43A2-4ADA-9551-E81D6445AB05}" srcOrd="0" destOrd="0" presId="urn:microsoft.com/office/officeart/2005/8/layout/hierarchy3"/>
    <dgm:cxn modelId="{BB3665F4-13B0-400E-A1C5-84CC7523957A}" type="presParOf" srcId="{F4583D64-43A2-4ADA-9551-E81D6445AB05}" destId="{588947B3-5C50-4CE1-AA2C-9868DB07F682}" srcOrd="0" destOrd="0" presId="urn:microsoft.com/office/officeart/2005/8/layout/hierarchy3"/>
    <dgm:cxn modelId="{4B279866-BE8B-43D4-A7A7-EECCF2BFECCF}" type="presParOf" srcId="{588947B3-5C50-4CE1-AA2C-9868DB07F682}" destId="{86EEAB31-97EB-4A16-858F-3ED94395DEAD}" srcOrd="0" destOrd="0" presId="urn:microsoft.com/office/officeart/2005/8/layout/hierarchy3"/>
    <dgm:cxn modelId="{D637742D-0B20-4721-9652-6B4933787673}" type="presParOf" srcId="{588947B3-5C50-4CE1-AA2C-9868DB07F682}" destId="{2A88C41B-AB4B-4727-B1AD-B6304880D318}" srcOrd="1" destOrd="0" presId="urn:microsoft.com/office/officeart/2005/8/layout/hierarchy3"/>
    <dgm:cxn modelId="{BA7ED1B3-B5A5-4880-A9DB-1AFED1F7062B}" type="presParOf" srcId="{F4583D64-43A2-4ADA-9551-E81D6445AB05}" destId="{EFFC32A4-53AB-4AD1-8D7F-CAE948837B2D}" srcOrd="1" destOrd="0" presId="urn:microsoft.com/office/officeart/2005/8/layout/hierarchy3"/>
    <dgm:cxn modelId="{A413C3A2-396E-4407-9F3A-7025E49D2439}" type="presParOf" srcId="{EFFC32A4-53AB-4AD1-8D7F-CAE948837B2D}" destId="{622212BA-BD66-415D-8852-CAB13CBF13C8}" srcOrd="0" destOrd="0" presId="urn:microsoft.com/office/officeart/2005/8/layout/hierarchy3"/>
    <dgm:cxn modelId="{E38C0C22-B2B7-4BD5-8533-12CF2C87621A}" type="presParOf" srcId="{EFFC32A4-53AB-4AD1-8D7F-CAE948837B2D}" destId="{33E98996-E8A1-4AD9-810F-393ED027722F}" srcOrd="1" destOrd="0" presId="urn:microsoft.com/office/officeart/2005/8/layout/hierarchy3"/>
    <dgm:cxn modelId="{3E5032DD-71E8-43BB-BCA5-BCA56D1946A7}" type="presParOf" srcId="{EFFC32A4-53AB-4AD1-8D7F-CAE948837B2D}" destId="{D57C0BA1-EF57-4837-AF2C-50CBCBC92E14}" srcOrd="2" destOrd="0" presId="urn:microsoft.com/office/officeart/2005/8/layout/hierarchy3"/>
    <dgm:cxn modelId="{635D0765-DF50-4067-94F2-3B416D00CCE4}" type="presParOf" srcId="{EFFC32A4-53AB-4AD1-8D7F-CAE948837B2D}" destId="{71E2C039-E073-4B30-9CD7-106951740C15}" srcOrd="3" destOrd="0" presId="urn:microsoft.com/office/officeart/2005/8/layout/hierarchy3"/>
    <dgm:cxn modelId="{20832738-0217-48B9-AE2B-A94D4A39D24F}" type="presParOf" srcId="{EFFC32A4-53AB-4AD1-8D7F-CAE948837B2D}" destId="{CD9B4793-7818-467A-8D65-8C6CB7A6882F}" srcOrd="4" destOrd="0" presId="urn:microsoft.com/office/officeart/2005/8/layout/hierarchy3"/>
    <dgm:cxn modelId="{4D00A383-476E-48E1-AC66-3A03A43E6B34}" type="presParOf" srcId="{EFFC32A4-53AB-4AD1-8D7F-CAE948837B2D}" destId="{8D44813A-D88D-4445-B48F-389AAA7634A6}" srcOrd="5" destOrd="0" presId="urn:microsoft.com/office/officeart/2005/8/layout/hierarchy3"/>
    <dgm:cxn modelId="{006EBB11-1BB8-4B6E-BC42-2B24741F3292}" type="presParOf" srcId="{D8224568-1621-4C94-821B-C45F1FC5D523}" destId="{4B69D199-2D5A-4128-9B39-AFAF8651AAC4}" srcOrd="1" destOrd="0" presId="urn:microsoft.com/office/officeart/2005/8/layout/hierarchy3"/>
    <dgm:cxn modelId="{ADF91A08-990C-4AF0-B8F6-DEC9FAFD501B}" type="presParOf" srcId="{4B69D199-2D5A-4128-9B39-AFAF8651AAC4}" destId="{E2C700E1-ADCA-48D0-B666-731793C2257F}" srcOrd="0" destOrd="0" presId="urn:microsoft.com/office/officeart/2005/8/layout/hierarchy3"/>
    <dgm:cxn modelId="{2041EAE2-CFAF-4D54-8E43-26244F9059BE}" type="presParOf" srcId="{E2C700E1-ADCA-48D0-B666-731793C2257F}" destId="{BDA3A86A-D1F7-44D6-B60F-6294BD78735C}" srcOrd="0" destOrd="0" presId="urn:microsoft.com/office/officeart/2005/8/layout/hierarchy3"/>
    <dgm:cxn modelId="{93EECDCE-1B1C-4C9C-86FA-6789BB4515F3}" type="presParOf" srcId="{E2C700E1-ADCA-48D0-B666-731793C2257F}" destId="{7205B2F3-F0DF-43D4-9069-B512D06AE3DB}" srcOrd="1" destOrd="0" presId="urn:microsoft.com/office/officeart/2005/8/layout/hierarchy3"/>
    <dgm:cxn modelId="{F76CC905-7663-42C2-8EC8-7C499CCEDBAF}" type="presParOf" srcId="{4B69D199-2D5A-4128-9B39-AFAF8651AAC4}" destId="{690BBEA3-65EB-4770-A909-F27367C701D1}" srcOrd="1" destOrd="0" presId="urn:microsoft.com/office/officeart/2005/8/layout/hierarchy3"/>
    <dgm:cxn modelId="{F00E2BF9-328E-41F4-B9C7-D6DA95E1AC23}" type="presParOf" srcId="{690BBEA3-65EB-4770-A909-F27367C701D1}" destId="{0AA42349-1BC6-43F2-9AEE-44EA20362985}" srcOrd="0" destOrd="0" presId="urn:microsoft.com/office/officeart/2005/8/layout/hierarchy3"/>
    <dgm:cxn modelId="{E85C0FCD-AC76-48C8-B3F7-7995620B4C36}" type="presParOf" srcId="{690BBEA3-65EB-4770-A909-F27367C701D1}" destId="{EBE84922-B7B5-4568-8830-E59EC9160706}" srcOrd="1" destOrd="0" presId="urn:microsoft.com/office/officeart/2005/8/layout/hierarchy3"/>
    <dgm:cxn modelId="{A0A1C53C-764A-4F83-AA40-8915D89E5E8C}" type="presParOf" srcId="{690BBEA3-65EB-4770-A909-F27367C701D1}" destId="{D0E84037-66C9-4879-8CAE-7247B604CAF7}" srcOrd="2" destOrd="0" presId="urn:microsoft.com/office/officeart/2005/8/layout/hierarchy3"/>
    <dgm:cxn modelId="{76366E48-BD95-49C7-A863-0943C8318B25}" type="presParOf" srcId="{690BBEA3-65EB-4770-A909-F27367C701D1}" destId="{FDA72C1E-A5A2-4556-A99C-B0B6A27F7F5F}" srcOrd="3" destOrd="0" presId="urn:microsoft.com/office/officeart/2005/8/layout/hierarchy3"/>
    <dgm:cxn modelId="{C0D8821D-E0A1-4364-9B39-7A28638AE058}" type="presParOf" srcId="{690BBEA3-65EB-4770-A909-F27367C701D1}" destId="{F37A1014-986E-4078-AA0F-A1C8C18EC0B7}" srcOrd="4" destOrd="0" presId="urn:microsoft.com/office/officeart/2005/8/layout/hierarchy3"/>
    <dgm:cxn modelId="{285DED1F-F99B-4739-8485-884D89FE0BA8}" type="presParOf" srcId="{690BBEA3-65EB-4770-A909-F27367C701D1}" destId="{26556749-3AEA-4307-AB8F-2BB5FB2F51D2}"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09DDB7-F6E4-44CD-8F0E-6DBE9F50CEFD}"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hr-HR"/>
        </a:p>
      </dgm:t>
    </dgm:pt>
    <dgm:pt modelId="{8E79AFD8-3E7D-4EA4-A814-D3ADA28A5E82}">
      <dgm:prSet/>
      <dgm:spPr/>
      <dgm:t>
        <a:bodyPr/>
        <a:lstStyle/>
        <a:p>
          <a:pPr rtl="0"/>
          <a:r>
            <a:rPr lang="hr-HR" smtClean="0"/>
            <a:t>Kompleksan ishod</a:t>
          </a:r>
          <a:endParaRPr lang="hr-HR"/>
        </a:p>
      </dgm:t>
    </dgm:pt>
    <dgm:pt modelId="{491AFFE7-9B78-4F29-92C5-92D3CB264994}" type="parTrans" cxnId="{63B096F1-8E36-466F-8469-5624EAAA0234}">
      <dgm:prSet/>
      <dgm:spPr/>
      <dgm:t>
        <a:bodyPr/>
        <a:lstStyle/>
        <a:p>
          <a:endParaRPr lang="hr-HR"/>
        </a:p>
      </dgm:t>
    </dgm:pt>
    <dgm:pt modelId="{70772918-8BB9-49AA-AD25-9D17B3371742}" type="sibTrans" cxnId="{63B096F1-8E36-466F-8469-5624EAAA0234}">
      <dgm:prSet/>
      <dgm:spPr/>
      <dgm:t>
        <a:bodyPr/>
        <a:lstStyle/>
        <a:p>
          <a:endParaRPr lang="hr-HR"/>
        </a:p>
      </dgm:t>
    </dgm:pt>
    <dgm:pt modelId="{8AF181C9-C583-4CBA-AEC0-5E036799F3A6}">
      <dgm:prSet/>
      <dgm:spPr/>
      <dgm:t>
        <a:bodyPr/>
        <a:lstStyle/>
        <a:p>
          <a:pPr rtl="0"/>
          <a:r>
            <a:rPr lang="hr-HR" smtClean="0"/>
            <a:t>Zadovoljstvo pojedinim domenama života</a:t>
          </a:r>
          <a:endParaRPr lang="hr-HR"/>
        </a:p>
      </dgm:t>
    </dgm:pt>
    <dgm:pt modelId="{C345EA94-1C7D-4CB6-8C8A-07B691E8319B}" type="parTrans" cxnId="{E5B7D46A-573B-435C-8597-57DDD0B571BB}">
      <dgm:prSet/>
      <dgm:spPr/>
      <dgm:t>
        <a:bodyPr/>
        <a:lstStyle/>
        <a:p>
          <a:endParaRPr lang="hr-HR"/>
        </a:p>
      </dgm:t>
    </dgm:pt>
    <dgm:pt modelId="{48336DDC-12DF-4E95-A428-B8F59649F308}" type="sibTrans" cxnId="{E5B7D46A-573B-435C-8597-57DDD0B571BB}">
      <dgm:prSet/>
      <dgm:spPr/>
      <dgm:t>
        <a:bodyPr/>
        <a:lstStyle/>
        <a:p>
          <a:endParaRPr lang="hr-HR"/>
        </a:p>
      </dgm:t>
    </dgm:pt>
    <dgm:pt modelId="{86541ED1-ABB6-43A1-B8B3-9F3C4879CD52}">
      <dgm:prSet/>
      <dgm:spPr/>
      <dgm:t>
        <a:bodyPr/>
        <a:lstStyle/>
        <a:p>
          <a:pPr rtl="0"/>
          <a:r>
            <a:rPr lang="hr-HR" smtClean="0"/>
            <a:t>Na njega utječe velik broj različitih čimbenika</a:t>
          </a:r>
          <a:endParaRPr lang="hr-HR"/>
        </a:p>
      </dgm:t>
    </dgm:pt>
    <dgm:pt modelId="{E4F50C93-5334-4B09-9720-FEF8AFD1FB47}" type="parTrans" cxnId="{586CD7DD-3A40-476E-AF83-D72AD9EFCC19}">
      <dgm:prSet/>
      <dgm:spPr/>
      <dgm:t>
        <a:bodyPr/>
        <a:lstStyle/>
        <a:p>
          <a:endParaRPr lang="hr-HR"/>
        </a:p>
      </dgm:t>
    </dgm:pt>
    <dgm:pt modelId="{E2300C43-E394-4C40-8EEE-1B37929744A0}" type="sibTrans" cxnId="{586CD7DD-3A40-476E-AF83-D72AD9EFCC19}">
      <dgm:prSet/>
      <dgm:spPr/>
      <dgm:t>
        <a:bodyPr/>
        <a:lstStyle/>
        <a:p>
          <a:endParaRPr lang="hr-HR"/>
        </a:p>
      </dgm:t>
    </dgm:pt>
    <dgm:pt modelId="{0C9254AC-31F7-4A66-BCEA-23E66DAEB1F2}">
      <dgm:prSet/>
      <dgm:spPr/>
      <dgm:t>
        <a:bodyPr/>
        <a:lstStyle/>
        <a:p>
          <a:pPr rtl="0"/>
          <a:r>
            <a:rPr lang="hr-HR" smtClean="0"/>
            <a:t>Samo jedan od ishoda!</a:t>
          </a:r>
          <a:endParaRPr lang="hr-HR"/>
        </a:p>
      </dgm:t>
    </dgm:pt>
    <dgm:pt modelId="{887CD673-BD25-45A0-BC3E-2C8279F3A5A6}" type="parTrans" cxnId="{281E3AE6-93D1-4857-BD77-DDAD13F8B001}">
      <dgm:prSet/>
      <dgm:spPr/>
      <dgm:t>
        <a:bodyPr/>
        <a:lstStyle/>
        <a:p>
          <a:endParaRPr lang="hr-HR"/>
        </a:p>
      </dgm:t>
    </dgm:pt>
    <dgm:pt modelId="{30712124-9457-4994-834C-C40BD5532F6B}" type="sibTrans" cxnId="{281E3AE6-93D1-4857-BD77-DDAD13F8B001}">
      <dgm:prSet/>
      <dgm:spPr/>
      <dgm:t>
        <a:bodyPr/>
        <a:lstStyle/>
        <a:p>
          <a:endParaRPr lang="hr-HR"/>
        </a:p>
      </dgm:t>
    </dgm:pt>
    <dgm:pt modelId="{8D20BAE3-0171-4C70-AC1A-B58F869CD7E0}" type="pres">
      <dgm:prSet presAssocID="{F409DDB7-F6E4-44CD-8F0E-6DBE9F50CEFD}" presName="Name0" presStyleCnt="0">
        <dgm:presLayoutVars>
          <dgm:chPref val="3"/>
          <dgm:dir/>
          <dgm:animLvl val="lvl"/>
          <dgm:resizeHandles/>
        </dgm:presLayoutVars>
      </dgm:prSet>
      <dgm:spPr/>
      <dgm:t>
        <a:bodyPr/>
        <a:lstStyle/>
        <a:p>
          <a:endParaRPr lang="de-DE"/>
        </a:p>
      </dgm:t>
    </dgm:pt>
    <dgm:pt modelId="{43EA9C31-4959-47A2-855C-24262EED129E}" type="pres">
      <dgm:prSet presAssocID="{8E79AFD8-3E7D-4EA4-A814-D3ADA28A5E82}" presName="horFlow" presStyleCnt="0"/>
      <dgm:spPr/>
    </dgm:pt>
    <dgm:pt modelId="{73C2D7D7-FB50-4C9F-BD25-E218BFD0118D}" type="pres">
      <dgm:prSet presAssocID="{8E79AFD8-3E7D-4EA4-A814-D3ADA28A5E82}" presName="bigChev" presStyleLbl="node1" presStyleIdx="0" presStyleCnt="2"/>
      <dgm:spPr/>
      <dgm:t>
        <a:bodyPr/>
        <a:lstStyle/>
        <a:p>
          <a:endParaRPr lang="de-DE"/>
        </a:p>
      </dgm:t>
    </dgm:pt>
    <dgm:pt modelId="{4BB89494-D244-4BEF-A686-BDFE96384987}" type="pres">
      <dgm:prSet presAssocID="{C345EA94-1C7D-4CB6-8C8A-07B691E8319B}" presName="parTrans" presStyleCnt="0"/>
      <dgm:spPr/>
    </dgm:pt>
    <dgm:pt modelId="{BCFA6E23-5C8F-43E9-BFFB-D7C59DFD2525}" type="pres">
      <dgm:prSet presAssocID="{8AF181C9-C583-4CBA-AEC0-5E036799F3A6}" presName="node" presStyleLbl="alignAccFollowNode1" presStyleIdx="0" presStyleCnt="2">
        <dgm:presLayoutVars>
          <dgm:bulletEnabled val="1"/>
        </dgm:presLayoutVars>
      </dgm:prSet>
      <dgm:spPr/>
      <dgm:t>
        <a:bodyPr/>
        <a:lstStyle/>
        <a:p>
          <a:endParaRPr lang="de-DE"/>
        </a:p>
      </dgm:t>
    </dgm:pt>
    <dgm:pt modelId="{98CD494C-4327-459C-8947-EA82D81A496A}" type="pres">
      <dgm:prSet presAssocID="{48336DDC-12DF-4E95-A428-B8F59649F308}" presName="sibTrans" presStyleCnt="0"/>
      <dgm:spPr/>
    </dgm:pt>
    <dgm:pt modelId="{71571EF3-90A2-49DD-8FBA-37A1BF7DDEC5}" type="pres">
      <dgm:prSet presAssocID="{86541ED1-ABB6-43A1-B8B3-9F3C4879CD52}" presName="node" presStyleLbl="alignAccFollowNode1" presStyleIdx="1" presStyleCnt="2">
        <dgm:presLayoutVars>
          <dgm:bulletEnabled val="1"/>
        </dgm:presLayoutVars>
      </dgm:prSet>
      <dgm:spPr/>
      <dgm:t>
        <a:bodyPr/>
        <a:lstStyle/>
        <a:p>
          <a:endParaRPr lang="de-DE"/>
        </a:p>
      </dgm:t>
    </dgm:pt>
    <dgm:pt modelId="{00DBFF90-4221-4EF7-8926-2CB966C28E55}" type="pres">
      <dgm:prSet presAssocID="{8E79AFD8-3E7D-4EA4-A814-D3ADA28A5E82}" presName="vSp" presStyleCnt="0"/>
      <dgm:spPr/>
    </dgm:pt>
    <dgm:pt modelId="{72ECDA3F-4167-4D12-BA6E-CC9F7612F79C}" type="pres">
      <dgm:prSet presAssocID="{0C9254AC-31F7-4A66-BCEA-23E66DAEB1F2}" presName="horFlow" presStyleCnt="0"/>
      <dgm:spPr/>
    </dgm:pt>
    <dgm:pt modelId="{071E90CC-3A81-4118-8FD8-E44701A8A2EA}" type="pres">
      <dgm:prSet presAssocID="{0C9254AC-31F7-4A66-BCEA-23E66DAEB1F2}" presName="bigChev" presStyleLbl="node1" presStyleIdx="1" presStyleCnt="2"/>
      <dgm:spPr/>
      <dgm:t>
        <a:bodyPr/>
        <a:lstStyle/>
        <a:p>
          <a:endParaRPr lang="de-DE"/>
        </a:p>
      </dgm:t>
    </dgm:pt>
  </dgm:ptLst>
  <dgm:cxnLst>
    <dgm:cxn modelId="{B7051D67-AAA8-484A-B159-70506DD581D6}" type="presOf" srcId="{F409DDB7-F6E4-44CD-8F0E-6DBE9F50CEFD}" destId="{8D20BAE3-0171-4C70-AC1A-B58F869CD7E0}" srcOrd="0" destOrd="0" presId="urn:microsoft.com/office/officeart/2005/8/layout/lProcess3"/>
    <dgm:cxn modelId="{06F5425E-433B-4919-A934-9322F4702A28}" type="presOf" srcId="{86541ED1-ABB6-43A1-B8B3-9F3C4879CD52}" destId="{71571EF3-90A2-49DD-8FBA-37A1BF7DDEC5}" srcOrd="0" destOrd="0" presId="urn:microsoft.com/office/officeart/2005/8/layout/lProcess3"/>
    <dgm:cxn modelId="{586CD7DD-3A40-476E-AF83-D72AD9EFCC19}" srcId="{8E79AFD8-3E7D-4EA4-A814-D3ADA28A5E82}" destId="{86541ED1-ABB6-43A1-B8B3-9F3C4879CD52}" srcOrd="1" destOrd="0" parTransId="{E4F50C93-5334-4B09-9720-FEF8AFD1FB47}" sibTransId="{E2300C43-E394-4C40-8EEE-1B37929744A0}"/>
    <dgm:cxn modelId="{281E3AE6-93D1-4857-BD77-DDAD13F8B001}" srcId="{F409DDB7-F6E4-44CD-8F0E-6DBE9F50CEFD}" destId="{0C9254AC-31F7-4A66-BCEA-23E66DAEB1F2}" srcOrd="1" destOrd="0" parTransId="{887CD673-BD25-45A0-BC3E-2C8279F3A5A6}" sibTransId="{30712124-9457-4994-834C-C40BD5532F6B}"/>
    <dgm:cxn modelId="{63B096F1-8E36-466F-8469-5624EAAA0234}" srcId="{F409DDB7-F6E4-44CD-8F0E-6DBE9F50CEFD}" destId="{8E79AFD8-3E7D-4EA4-A814-D3ADA28A5E82}" srcOrd="0" destOrd="0" parTransId="{491AFFE7-9B78-4F29-92C5-92D3CB264994}" sibTransId="{70772918-8BB9-49AA-AD25-9D17B3371742}"/>
    <dgm:cxn modelId="{FBEFE79C-C08E-4640-8437-AF25FDE8D8CE}" type="presOf" srcId="{8E79AFD8-3E7D-4EA4-A814-D3ADA28A5E82}" destId="{73C2D7D7-FB50-4C9F-BD25-E218BFD0118D}" srcOrd="0" destOrd="0" presId="urn:microsoft.com/office/officeart/2005/8/layout/lProcess3"/>
    <dgm:cxn modelId="{E64F2789-A83B-4772-968E-456FEAF32BFF}" type="presOf" srcId="{0C9254AC-31F7-4A66-BCEA-23E66DAEB1F2}" destId="{071E90CC-3A81-4118-8FD8-E44701A8A2EA}" srcOrd="0" destOrd="0" presId="urn:microsoft.com/office/officeart/2005/8/layout/lProcess3"/>
    <dgm:cxn modelId="{E5B7D46A-573B-435C-8597-57DDD0B571BB}" srcId="{8E79AFD8-3E7D-4EA4-A814-D3ADA28A5E82}" destId="{8AF181C9-C583-4CBA-AEC0-5E036799F3A6}" srcOrd="0" destOrd="0" parTransId="{C345EA94-1C7D-4CB6-8C8A-07B691E8319B}" sibTransId="{48336DDC-12DF-4E95-A428-B8F59649F308}"/>
    <dgm:cxn modelId="{C43AFE2A-9079-4709-B8D8-36B44F3C23C1}" type="presOf" srcId="{8AF181C9-C583-4CBA-AEC0-5E036799F3A6}" destId="{BCFA6E23-5C8F-43E9-BFFB-D7C59DFD2525}" srcOrd="0" destOrd="0" presId="urn:microsoft.com/office/officeart/2005/8/layout/lProcess3"/>
    <dgm:cxn modelId="{B7B4BD59-C339-4FD0-9BC6-2622460173B4}" type="presParOf" srcId="{8D20BAE3-0171-4C70-AC1A-B58F869CD7E0}" destId="{43EA9C31-4959-47A2-855C-24262EED129E}" srcOrd="0" destOrd="0" presId="urn:microsoft.com/office/officeart/2005/8/layout/lProcess3"/>
    <dgm:cxn modelId="{834A5AD5-73D6-451B-9C80-45F543A0D31C}" type="presParOf" srcId="{43EA9C31-4959-47A2-855C-24262EED129E}" destId="{73C2D7D7-FB50-4C9F-BD25-E218BFD0118D}" srcOrd="0" destOrd="0" presId="urn:microsoft.com/office/officeart/2005/8/layout/lProcess3"/>
    <dgm:cxn modelId="{C815F8EE-1FB2-4382-A06C-5CC1AA001CFF}" type="presParOf" srcId="{43EA9C31-4959-47A2-855C-24262EED129E}" destId="{4BB89494-D244-4BEF-A686-BDFE96384987}" srcOrd="1" destOrd="0" presId="urn:microsoft.com/office/officeart/2005/8/layout/lProcess3"/>
    <dgm:cxn modelId="{A41D4DD8-82BA-4531-81FE-F64BC8854C1A}" type="presParOf" srcId="{43EA9C31-4959-47A2-855C-24262EED129E}" destId="{BCFA6E23-5C8F-43E9-BFFB-D7C59DFD2525}" srcOrd="2" destOrd="0" presId="urn:microsoft.com/office/officeart/2005/8/layout/lProcess3"/>
    <dgm:cxn modelId="{0E330847-B2FD-4670-A2F2-24D182B8CE70}" type="presParOf" srcId="{43EA9C31-4959-47A2-855C-24262EED129E}" destId="{98CD494C-4327-459C-8947-EA82D81A496A}" srcOrd="3" destOrd="0" presId="urn:microsoft.com/office/officeart/2005/8/layout/lProcess3"/>
    <dgm:cxn modelId="{C9A3C93E-6BEA-4D6C-B1D0-F0D17028F68A}" type="presParOf" srcId="{43EA9C31-4959-47A2-855C-24262EED129E}" destId="{71571EF3-90A2-49DD-8FBA-37A1BF7DDEC5}" srcOrd="4" destOrd="0" presId="urn:microsoft.com/office/officeart/2005/8/layout/lProcess3"/>
    <dgm:cxn modelId="{DB2D8355-2B46-4402-B9D7-7BF7931CCCD5}" type="presParOf" srcId="{8D20BAE3-0171-4C70-AC1A-B58F869CD7E0}" destId="{00DBFF90-4221-4EF7-8926-2CB966C28E55}" srcOrd="1" destOrd="0" presId="urn:microsoft.com/office/officeart/2005/8/layout/lProcess3"/>
    <dgm:cxn modelId="{8FB5C5B1-5CCA-4231-8EFC-7BAF0C0DB31A}" type="presParOf" srcId="{8D20BAE3-0171-4C70-AC1A-B58F869CD7E0}" destId="{72ECDA3F-4167-4D12-BA6E-CC9F7612F79C}" srcOrd="2" destOrd="0" presId="urn:microsoft.com/office/officeart/2005/8/layout/lProcess3"/>
    <dgm:cxn modelId="{3F8D6D2D-304F-46DB-8C75-E419B6277CD7}" type="presParOf" srcId="{72ECDA3F-4167-4D12-BA6E-CC9F7612F79C}" destId="{071E90CC-3A81-4118-8FD8-E44701A8A2E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E596AD-8501-4312-9947-C1500817C5A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F7FDD42D-E90D-4B08-9E28-1815197B6028}">
      <dgm:prSet phldrT="[Text]"/>
      <dgm:spPr/>
      <dgm:t>
        <a:bodyPr/>
        <a:lstStyle/>
        <a:p>
          <a:r>
            <a:rPr lang="hr-HR" dirty="0" smtClean="0"/>
            <a:t>Obiteljska otpornost</a:t>
          </a:r>
          <a:endParaRPr lang="hr-HR" dirty="0"/>
        </a:p>
      </dgm:t>
    </dgm:pt>
    <dgm:pt modelId="{18729FA3-5CBF-4E39-B87F-BD25B93F4156}" type="parTrans" cxnId="{5DD002C8-49C7-4376-8173-35B0280440D2}">
      <dgm:prSet/>
      <dgm:spPr/>
      <dgm:t>
        <a:bodyPr/>
        <a:lstStyle/>
        <a:p>
          <a:endParaRPr lang="hr-HR"/>
        </a:p>
      </dgm:t>
    </dgm:pt>
    <dgm:pt modelId="{D8B4FBF1-E099-4E01-8712-E1217A232E0C}" type="sibTrans" cxnId="{5DD002C8-49C7-4376-8173-35B0280440D2}">
      <dgm:prSet/>
      <dgm:spPr/>
      <dgm:t>
        <a:bodyPr/>
        <a:lstStyle/>
        <a:p>
          <a:endParaRPr lang="hr-HR"/>
        </a:p>
      </dgm:t>
    </dgm:pt>
    <dgm:pt modelId="{750DAED3-673B-49F7-988D-C4465CA6473F}">
      <dgm:prSet phldrT="[Text]"/>
      <dgm:spPr/>
      <dgm:t>
        <a:bodyPr/>
        <a:lstStyle/>
        <a:p>
          <a:r>
            <a:rPr lang="hr-HR" dirty="0" smtClean="0"/>
            <a:t>Kompleksan proces</a:t>
          </a:r>
          <a:endParaRPr lang="hr-HR" dirty="0"/>
        </a:p>
      </dgm:t>
    </dgm:pt>
    <dgm:pt modelId="{133FD23B-450D-4DE6-9DF8-ED8D9493AF2C}" type="parTrans" cxnId="{D0A4B5FC-16F6-4FC4-992B-C013D9B11780}">
      <dgm:prSet/>
      <dgm:spPr/>
      <dgm:t>
        <a:bodyPr/>
        <a:lstStyle/>
        <a:p>
          <a:endParaRPr lang="hr-HR"/>
        </a:p>
      </dgm:t>
    </dgm:pt>
    <dgm:pt modelId="{25ECB30F-3A96-4CE8-9791-3A7878280374}" type="sibTrans" cxnId="{D0A4B5FC-16F6-4FC4-992B-C013D9B11780}">
      <dgm:prSet/>
      <dgm:spPr/>
      <dgm:t>
        <a:bodyPr/>
        <a:lstStyle/>
        <a:p>
          <a:endParaRPr lang="hr-HR"/>
        </a:p>
      </dgm:t>
    </dgm:pt>
    <dgm:pt modelId="{F44554C2-74C8-4586-8A32-E84DAC18DDF0}">
      <dgm:prSet phldrT="[Text]"/>
      <dgm:spPr/>
      <dgm:t>
        <a:bodyPr/>
        <a:lstStyle/>
        <a:p>
          <a:r>
            <a:rPr lang="hr-HR" dirty="0" smtClean="0"/>
            <a:t>Spremnost na promjenu</a:t>
          </a:r>
          <a:endParaRPr lang="hr-HR" dirty="0"/>
        </a:p>
      </dgm:t>
    </dgm:pt>
    <dgm:pt modelId="{3562D652-D5BE-42EF-B1F9-4C73755A61B8}" type="parTrans" cxnId="{3712A921-9FDE-45F2-90F0-2B3EC811F1F6}">
      <dgm:prSet/>
      <dgm:spPr/>
      <dgm:t>
        <a:bodyPr/>
        <a:lstStyle/>
        <a:p>
          <a:endParaRPr lang="hr-HR"/>
        </a:p>
      </dgm:t>
    </dgm:pt>
    <dgm:pt modelId="{982B57ED-C09E-44D8-A4F4-F27A43234706}" type="sibTrans" cxnId="{3712A921-9FDE-45F2-90F0-2B3EC811F1F6}">
      <dgm:prSet/>
      <dgm:spPr/>
      <dgm:t>
        <a:bodyPr/>
        <a:lstStyle/>
        <a:p>
          <a:endParaRPr lang="hr-HR"/>
        </a:p>
      </dgm:t>
    </dgm:pt>
    <dgm:pt modelId="{4B9BD74E-351C-4AFD-8E18-019A69B4B49C}">
      <dgm:prSet phldrT="[Text]"/>
      <dgm:spPr/>
      <dgm:t>
        <a:bodyPr/>
        <a:lstStyle/>
        <a:p>
          <a:r>
            <a:rPr lang="hr-HR" dirty="0" smtClean="0"/>
            <a:t>Kompleksan preduvjet</a:t>
          </a:r>
          <a:endParaRPr lang="hr-HR" dirty="0"/>
        </a:p>
      </dgm:t>
    </dgm:pt>
    <dgm:pt modelId="{031365DD-D9D5-4746-A14C-CFBE8E2C0050}" type="parTrans" cxnId="{751D61FB-03A6-4460-9860-B345E41CAB69}">
      <dgm:prSet/>
      <dgm:spPr/>
      <dgm:t>
        <a:bodyPr/>
        <a:lstStyle/>
        <a:p>
          <a:endParaRPr lang="hr-HR"/>
        </a:p>
      </dgm:t>
    </dgm:pt>
    <dgm:pt modelId="{6E1F5111-4AC3-46F1-9281-CA16DFD0C24C}" type="sibTrans" cxnId="{751D61FB-03A6-4460-9860-B345E41CAB69}">
      <dgm:prSet/>
      <dgm:spPr/>
      <dgm:t>
        <a:bodyPr/>
        <a:lstStyle/>
        <a:p>
          <a:endParaRPr lang="hr-HR"/>
        </a:p>
      </dgm:t>
    </dgm:pt>
    <dgm:pt modelId="{59D92604-2B84-48F1-BB83-BED9A8C8E73D}">
      <dgm:prSet/>
      <dgm:spPr/>
      <dgm:t>
        <a:bodyPr/>
        <a:lstStyle/>
        <a:p>
          <a:r>
            <a:rPr lang="hr-HR" dirty="0" smtClean="0"/>
            <a:t>Zadovoljstvo životom</a:t>
          </a:r>
          <a:endParaRPr lang="hr-HR" dirty="0"/>
        </a:p>
      </dgm:t>
    </dgm:pt>
    <dgm:pt modelId="{29B8AFFF-C222-46A9-8FAE-A82CA7D3C9D3}" type="parTrans" cxnId="{A1665731-CA83-485A-B0AE-EFB3F0072243}">
      <dgm:prSet/>
      <dgm:spPr/>
      <dgm:t>
        <a:bodyPr/>
        <a:lstStyle/>
        <a:p>
          <a:endParaRPr lang="hr-HR"/>
        </a:p>
      </dgm:t>
    </dgm:pt>
    <dgm:pt modelId="{3FF5FA4B-4F07-41F2-BE49-8FEE584BB4D8}" type="sibTrans" cxnId="{A1665731-CA83-485A-B0AE-EFB3F0072243}">
      <dgm:prSet/>
      <dgm:spPr/>
      <dgm:t>
        <a:bodyPr/>
        <a:lstStyle/>
        <a:p>
          <a:endParaRPr lang="hr-HR"/>
        </a:p>
      </dgm:t>
    </dgm:pt>
    <dgm:pt modelId="{58106C17-56BF-4FC4-9126-3C9EC6137618}">
      <dgm:prSet/>
      <dgm:spPr/>
      <dgm:t>
        <a:bodyPr/>
        <a:lstStyle/>
        <a:p>
          <a:r>
            <a:rPr lang="hr-HR" dirty="0" smtClean="0"/>
            <a:t>Kompleksan ishod</a:t>
          </a:r>
          <a:endParaRPr lang="hr-HR" dirty="0"/>
        </a:p>
      </dgm:t>
    </dgm:pt>
    <dgm:pt modelId="{397E61AB-F7AC-4466-9BF1-38BDD78CC233}" type="parTrans" cxnId="{F0E1F898-37F4-44F1-B54E-DD56BC9300FE}">
      <dgm:prSet/>
      <dgm:spPr/>
      <dgm:t>
        <a:bodyPr/>
        <a:lstStyle/>
        <a:p>
          <a:endParaRPr lang="hr-HR"/>
        </a:p>
      </dgm:t>
    </dgm:pt>
    <dgm:pt modelId="{4B69AA6C-9234-4D83-B4E3-615AF84E9AD8}" type="sibTrans" cxnId="{F0E1F898-37F4-44F1-B54E-DD56BC9300FE}">
      <dgm:prSet/>
      <dgm:spPr/>
      <dgm:t>
        <a:bodyPr/>
        <a:lstStyle/>
        <a:p>
          <a:endParaRPr lang="hr-HR"/>
        </a:p>
      </dgm:t>
    </dgm:pt>
    <dgm:pt modelId="{B267705C-F073-4E44-A408-AB446546D41C}" type="pres">
      <dgm:prSet presAssocID="{9AE596AD-8501-4312-9947-C1500817C5A5}" presName="theList" presStyleCnt="0">
        <dgm:presLayoutVars>
          <dgm:dir/>
          <dgm:animLvl val="lvl"/>
          <dgm:resizeHandles val="exact"/>
        </dgm:presLayoutVars>
      </dgm:prSet>
      <dgm:spPr/>
      <dgm:t>
        <a:bodyPr/>
        <a:lstStyle/>
        <a:p>
          <a:endParaRPr lang="de-DE"/>
        </a:p>
      </dgm:t>
    </dgm:pt>
    <dgm:pt modelId="{50AF11C0-7A96-40ED-85EF-21D757068875}" type="pres">
      <dgm:prSet presAssocID="{F7FDD42D-E90D-4B08-9E28-1815197B6028}" presName="compNode" presStyleCnt="0"/>
      <dgm:spPr/>
    </dgm:pt>
    <dgm:pt modelId="{E12C957C-E2D3-4B39-8474-7E6F5389EB70}" type="pres">
      <dgm:prSet presAssocID="{F7FDD42D-E90D-4B08-9E28-1815197B6028}" presName="aNode" presStyleLbl="bgShp" presStyleIdx="0" presStyleCnt="3"/>
      <dgm:spPr/>
      <dgm:t>
        <a:bodyPr/>
        <a:lstStyle/>
        <a:p>
          <a:endParaRPr lang="de-DE"/>
        </a:p>
      </dgm:t>
    </dgm:pt>
    <dgm:pt modelId="{5DB4EE12-0A73-46A8-B7B6-ED7B52C7206D}" type="pres">
      <dgm:prSet presAssocID="{F7FDD42D-E90D-4B08-9E28-1815197B6028}" presName="textNode" presStyleLbl="bgShp" presStyleIdx="0" presStyleCnt="3"/>
      <dgm:spPr/>
      <dgm:t>
        <a:bodyPr/>
        <a:lstStyle/>
        <a:p>
          <a:endParaRPr lang="de-DE"/>
        </a:p>
      </dgm:t>
    </dgm:pt>
    <dgm:pt modelId="{803270FB-93EA-4F4A-AA1A-54F0D42C61C0}" type="pres">
      <dgm:prSet presAssocID="{F7FDD42D-E90D-4B08-9E28-1815197B6028}" presName="compChildNode" presStyleCnt="0"/>
      <dgm:spPr/>
    </dgm:pt>
    <dgm:pt modelId="{C7333C40-4251-478E-8967-0F57323F9CD1}" type="pres">
      <dgm:prSet presAssocID="{F7FDD42D-E90D-4B08-9E28-1815197B6028}" presName="theInnerList" presStyleCnt="0"/>
      <dgm:spPr/>
    </dgm:pt>
    <dgm:pt modelId="{F4AFE04D-7302-457F-9F76-335A7285F7E7}" type="pres">
      <dgm:prSet presAssocID="{750DAED3-673B-49F7-988D-C4465CA6473F}" presName="childNode" presStyleLbl="node1" presStyleIdx="0" presStyleCnt="3">
        <dgm:presLayoutVars>
          <dgm:bulletEnabled val="1"/>
        </dgm:presLayoutVars>
      </dgm:prSet>
      <dgm:spPr/>
      <dgm:t>
        <a:bodyPr/>
        <a:lstStyle/>
        <a:p>
          <a:endParaRPr lang="de-DE"/>
        </a:p>
      </dgm:t>
    </dgm:pt>
    <dgm:pt modelId="{2DF29ADF-22DD-4B88-95DC-2663652DF29A}" type="pres">
      <dgm:prSet presAssocID="{F7FDD42D-E90D-4B08-9E28-1815197B6028}" presName="aSpace" presStyleCnt="0"/>
      <dgm:spPr/>
    </dgm:pt>
    <dgm:pt modelId="{C9C9EDD5-301E-4BA9-ABDC-527C6E795766}" type="pres">
      <dgm:prSet presAssocID="{F44554C2-74C8-4586-8A32-E84DAC18DDF0}" presName="compNode" presStyleCnt="0"/>
      <dgm:spPr/>
    </dgm:pt>
    <dgm:pt modelId="{1D8C7859-2CEF-45E7-BE82-302B3E460345}" type="pres">
      <dgm:prSet presAssocID="{F44554C2-74C8-4586-8A32-E84DAC18DDF0}" presName="aNode" presStyleLbl="bgShp" presStyleIdx="1" presStyleCnt="3"/>
      <dgm:spPr/>
      <dgm:t>
        <a:bodyPr/>
        <a:lstStyle/>
        <a:p>
          <a:endParaRPr lang="de-DE"/>
        </a:p>
      </dgm:t>
    </dgm:pt>
    <dgm:pt modelId="{B37B94E0-23C7-4336-AE7B-AA5FAEAA101F}" type="pres">
      <dgm:prSet presAssocID="{F44554C2-74C8-4586-8A32-E84DAC18DDF0}" presName="textNode" presStyleLbl="bgShp" presStyleIdx="1" presStyleCnt="3"/>
      <dgm:spPr/>
      <dgm:t>
        <a:bodyPr/>
        <a:lstStyle/>
        <a:p>
          <a:endParaRPr lang="de-DE"/>
        </a:p>
      </dgm:t>
    </dgm:pt>
    <dgm:pt modelId="{6D08954C-BCAB-499C-A590-6C4C2AE4AE7D}" type="pres">
      <dgm:prSet presAssocID="{F44554C2-74C8-4586-8A32-E84DAC18DDF0}" presName="compChildNode" presStyleCnt="0"/>
      <dgm:spPr/>
    </dgm:pt>
    <dgm:pt modelId="{8BBD2955-55CE-46CA-BD19-368A4FD3D5E9}" type="pres">
      <dgm:prSet presAssocID="{F44554C2-74C8-4586-8A32-E84DAC18DDF0}" presName="theInnerList" presStyleCnt="0"/>
      <dgm:spPr/>
    </dgm:pt>
    <dgm:pt modelId="{31445EBA-B954-4E07-877C-323A251E826A}" type="pres">
      <dgm:prSet presAssocID="{4B9BD74E-351C-4AFD-8E18-019A69B4B49C}" presName="childNode" presStyleLbl="node1" presStyleIdx="1" presStyleCnt="3">
        <dgm:presLayoutVars>
          <dgm:bulletEnabled val="1"/>
        </dgm:presLayoutVars>
      </dgm:prSet>
      <dgm:spPr/>
      <dgm:t>
        <a:bodyPr/>
        <a:lstStyle/>
        <a:p>
          <a:endParaRPr lang="hr-HR"/>
        </a:p>
      </dgm:t>
    </dgm:pt>
    <dgm:pt modelId="{3A84FFCE-AD8D-4899-A2A6-656D304DA54E}" type="pres">
      <dgm:prSet presAssocID="{F44554C2-74C8-4586-8A32-E84DAC18DDF0}" presName="aSpace" presStyleCnt="0"/>
      <dgm:spPr/>
    </dgm:pt>
    <dgm:pt modelId="{7F3EE316-CACA-4497-B1B5-30B02C74DD36}" type="pres">
      <dgm:prSet presAssocID="{59D92604-2B84-48F1-BB83-BED9A8C8E73D}" presName="compNode" presStyleCnt="0"/>
      <dgm:spPr/>
    </dgm:pt>
    <dgm:pt modelId="{DE240661-D98D-4B3E-8472-FB7CC96C06DD}" type="pres">
      <dgm:prSet presAssocID="{59D92604-2B84-48F1-BB83-BED9A8C8E73D}" presName="aNode" presStyleLbl="bgShp" presStyleIdx="2" presStyleCnt="3"/>
      <dgm:spPr/>
      <dgm:t>
        <a:bodyPr/>
        <a:lstStyle/>
        <a:p>
          <a:endParaRPr lang="de-DE"/>
        </a:p>
      </dgm:t>
    </dgm:pt>
    <dgm:pt modelId="{32F72928-9649-4B75-A79D-59C57F8DAEFC}" type="pres">
      <dgm:prSet presAssocID="{59D92604-2B84-48F1-BB83-BED9A8C8E73D}" presName="textNode" presStyleLbl="bgShp" presStyleIdx="2" presStyleCnt="3"/>
      <dgm:spPr/>
      <dgm:t>
        <a:bodyPr/>
        <a:lstStyle/>
        <a:p>
          <a:endParaRPr lang="de-DE"/>
        </a:p>
      </dgm:t>
    </dgm:pt>
    <dgm:pt modelId="{B29E2EB5-CCF9-453B-A2C3-E67D9157A619}" type="pres">
      <dgm:prSet presAssocID="{59D92604-2B84-48F1-BB83-BED9A8C8E73D}" presName="compChildNode" presStyleCnt="0"/>
      <dgm:spPr/>
    </dgm:pt>
    <dgm:pt modelId="{48B6E16E-291E-4B28-91E3-3DDE61AB44C6}" type="pres">
      <dgm:prSet presAssocID="{59D92604-2B84-48F1-BB83-BED9A8C8E73D}" presName="theInnerList" presStyleCnt="0"/>
      <dgm:spPr/>
    </dgm:pt>
    <dgm:pt modelId="{E8458C35-6DA5-4B95-A177-74A24417215A}" type="pres">
      <dgm:prSet presAssocID="{58106C17-56BF-4FC4-9126-3C9EC6137618}" presName="childNode" presStyleLbl="node1" presStyleIdx="2" presStyleCnt="3">
        <dgm:presLayoutVars>
          <dgm:bulletEnabled val="1"/>
        </dgm:presLayoutVars>
      </dgm:prSet>
      <dgm:spPr/>
      <dgm:t>
        <a:bodyPr/>
        <a:lstStyle/>
        <a:p>
          <a:endParaRPr lang="de-DE"/>
        </a:p>
      </dgm:t>
    </dgm:pt>
  </dgm:ptLst>
  <dgm:cxnLst>
    <dgm:cxn modelId="{D0A4B5FC-16F6-4FC4-992B-C013D9B11780}" srcId="{F7FDD42D-E90D-4B08-9E28-1815197B6028}" destId="{750DAED3-673B-49F7-988D-C4465CA6473F}" srcOrd="0" destOrd="0" parTransId="{133FD23B-450D-4DE6-9DF8-ED8D9493AF2C}" sibTransId="{25ECB30F-3A96-4CE8-9791-3A7878280374}"/>
    <dgm:cxn modelId="{1D16721D-6145-4D9D-9AC4-1532BFA2C657}" type="presOf" srcId="{59D92604-2B84-48F1-BB83-BED9A8C8E73D}" destId="{32F72928-9649-4B75-A79D-59C57F8DAEFC}" srcOrd="1" destOrd="0" presId="urn:microsoft.com/office/officeart/2005/8/layout/lProcess2"/>
    <dgm:cxn modelId="{34C51F7E-B0B0-4245-BE7F-10B03584F71E}" type="presOf" srcId="{F7FDD42D-E90D-4B08-9E28-1815197B6028}" destId="{5DB4EE12-0A73-46A8-B7B6-ED7B52C7206D}" srcOrd="1" destOrd="0" presId="urn:microsoft.com/office/officeart/2005/8/layout/lProcess2"/>
    <dgm:cxn modelId="{751D61FB-03A6-4460-9860-B345E41CAB69}" srcId="{F44554C2-74C8-4586-8A32-E84DAC18DDF0}" destId="{4B9BD74E-351C-4AFD-8E18-019A69B4B49C}" srcOrd="0" destOrd="0" parTransId="{031365DD-D9D5-4746-A14C-CFBE8E2C0050}" sibTransId="{6E1F5111-4AC3-46F1-9281-CA16DFD0C24C}"/>
    <dgm:cxn modelId="{F0E1F898-37F4-44F1-B54E-DD56BC9300FE}" srcId="{59D92604-2B84-48F1-BB83-BED9A8C8E73D}" destId="{58106C17-56BF-4FC4-9126-3C9EC6137618}" srcOrd="0" destOrd="0" parTransId="{397E61AB-F7AC-4466-9BF1-38BDD78CC233}" sibTransId="{4B69AA6C-9234-4D83-B4E3-615AF84E9AD8}"/>
    <dgm:cxn modelId="{070B7A61-32F6-40C3-9A83-311473DFC848}" type="presOf" srcId="{9AE596AD-8501-4312-9947-C1500817C5A5}" destId="{B267705C-F073-4E44-A408-AB446546D41C}" srcOrd="0" destOrd="0" presId="urn:microsoft.com/office/officeart/2005/8/layout/lProcess2"/>
    <dgm:cxn modelId="{BA25DDA2-E2BE-4FB4-BFCE-34E9DC620C4E}" type="presOf" srcId="{58106C17-56BF-4FC4-9126-3C9EC6137618}" destId="{E8458C35-6DA5-4B95-A177-74A24417215A}" srcOrd="0" destOrd="0" presId="urn:microsoft.com/office/officeart/2005/8/layout/lProcess2"/>
    <dgm:cxn modelId="{3712A921-9FDE-45F2-90F0-2B3EC811F1F6}" srcId="{9AE596AD-8501-4312-9947-C1500817C5A5}" destId="{F44554C2-74C8-4586-8A32-E84DAC18DDF0}" srcOrd="1" destOrd="0" parTransId="{3562D652-D5BE-42EF-B1F9-4C73755A61B8}" sibTransId="{982B57ED-C09E-44D8-A4F4-F27A43234706}"/>
    <dgm:cxn modelId="{BC5CDEE3-E5C9-4FD3-9317-9453EF05CC0D}" type="presOf" srcId="{F7FDD42D-E90D-4B08-9E28-1815197B6028}" destId="{E12C957C-E2D3-4B39-8474-7E6F5389EB70}" srcOrd="0" destOrd="0" presId="urn:microsoft.com/office/officeart/2005/8/layout/lProcess2"/>
    <dgm:cxn modelId="{DB3F553B-6CCA-477B-B337-1ABAB48D8CD4}" type="presOf" srcId="{59D92604-2B84-48F1-BB83-BED9A8C8E73D}" destId="{DE240661-D98D-4B3E-8472-FB7CC96C06DD}" srcOrd="0" destOrd="0" presId="urn:microsoft.com/office/officeart/2005/8/layout/lProcess2"/>
    <dgm:cxn modelId="{5DD002C8-49C7-4376-8173-35B0280440D2}" srcId="{9AE596AD-8501-4312-9947-C1500817C5A5}" destId="{F7FDD42D-E90D-4B08-9E28-1815197B6028}" srcOrd="0" destOrd="0" parTransId="{18729FA3-5CBF-4E39-B87F-BD25B93F4156}" sibTransId="{D8B4FBF1-E099-4E01-8712-E1217A232E0C}"/>
    <dgm:cxn modelId="{A1665731-CA83-485A-B0AE-EFB3F0072243}" srcId="{9AE596AD-8501-4312-9947-C1500817C5A5}" destId="{59D92604-2B84-48F1-BB83-BED9A8C8E73D}" srcOrd="2" destOrd="0" parTransId="{29B8AFFF-C222-46A9-8FAE-A82CA7D3C9D3}" sibTransId="{3FF5FA4B-4F07-41F2-BE49-8FEE584BB4D8}"/>
    <dgm:cxn modelId="{BE260A54-19FD-4531-9D1C-2985F2AAE5C7}" type="presOf" srcId="{750DAED3-673B-49F7-988D-C4465CA6473F}" destId="{F4AFE04D-7302-457F-9F76-335A7285F7E7}" srcOrd="0" destOrd="0" presId="urn:microsoft.com/office/officeart/2005/8/layout/lProcess2"/>
    <dgm:cxn modelId="{99088DD8-D0C7-42F1-A468-1C26BF33317C}" type="presOf" srcId="{F44554C2-74C8-4586-8A32-E84DAC18DDF0}" destId="{1D8C7859-2CEF-45E7-BE82-302B3E460345}" srcOrd="0" destOrd="0" presId="urn:microsoft.com/office/officeart/2005/8/layout/lProcess2"/>
    <dgm:cxn modelId="{DBCCF1A2-C8E5-4EC8-9371-B9C0FE592A70}" type="presOf" srcId="{F44554C2-74C8-4586-8A32-E84DAC18DDF0}" destId="{B37B94E0-23C7-4336-AE7B-AA5FAEAA101F}" srcOrd="1" destOrd="0" presId="urn:microsoft.com/office/officeart/2005/8/layout/lProcess2"/>
    <dgm:cxn modelId="{86C94FF8-9711-4919-91E0-18ACB60428F9}" type="presOf" srcId="{4B9BD74E-351C-4AFD-8E18-019A69B4B49C}" destId="{31445EBA-B954-4E07-877C-323A251E826A}" srcOrd="0" destOrd="0" presId="urn:microsoft.com/office/officeart/2005/8/layout/lProcess2"/>
    <dgm:cxn modelId="{2D754BDE-52ED-415F-B24B-82484B0628BF}" type="presParOf" srcId="{B267705C-F073-4E44-A408-AB446546D41C}" destId="{50AF11C0-7A96-40ED-85EF-21D757068875}" srcOrd="0" destOrd="0" presId="urn:microsoft.com/office/officeart/2005/8/layout/lProcess2"/>
    <dgm:cxn modelId="{DA2E27D9-B7B4-4AA2-9612-96F83F003289}" type="presParOf" srcId="{50AF11C0-7A96-40ED-85EF-21D757068875}" destId="{E12C957C-E2D3-4B39-8474-7E6F5389EB70}" srcOrd="0" destOrd="0" presId="urn:microsoft.com/office/officeart/2005/8/layout/lProcess2"/>
    <dgm:cxn modelId="{54A398B3-E9C1-425D-AEA0-1D5C8EA0A886}" type="presParOf" srcId="{50AF11C0-7A96-40ED-85EF-21D757068875}" destId="{5DB4EE12-0A73-46A8-B7B6-ED7B52C7206D}" srcOrd="1" destOrd="0" presId="urn:microsoft.com/office/officeart/2005/8/layout/lProcess2"/>
    <dgm:cxn modelId="{1D6CD621-B84B-4B3C-B2B7-6FC5176C4B42}" type="presParOf" srcId="{50AF11C0-7A96-40ED-85EF-21D757068875}" destId="{803270FB-93EA-4F4A-AA1A-54F0D42C61C0}" srcOrd="2" destOrd="0" presId="urn:microsoft.com/office/officeart/2005/8/layout/lProcess2"/>
    <dgm:cxn modelId="{0B284A2C-BC95-4403-8D8A-8709C2099DE2}" type="presParOf" srcId="{803270FB-93EA-4F4A-AA1A-54F0D42C61C0}" destId="{C7333C40-4251-478E-8967-0F57323F9CD1}" srcOrd="0" destOrd="0" presId="urn:microsoft.com/office/officeart/2005/8/layout/lProcess2"/>
    <dgm:cxn modelId="{01A62D1C-AFC8-42F0-A218-83A731265932}" type="presParOf" srcId="{C7333C40-4251-478E-8967-0F57323F9CD1}" destId="{F4AFE04D-7302-457F-9F76-335A7285F7E7}" srcOrd="0" destOrd="0" presId="urn:microsoft.com/office/officeart/2005/8/layout/lProcess2"/>
    <dgm:cxn modelId="{68C17E41-A6A2-40E5-8280-342D8EDEDFC1}" type="presParOf" srcId="{B267705C-F073-4E44-A408-AB446546D41C}" destId="{2DF29ADF-22DD-4B88-95DC-2663652DF29A}" srcOrd="1" destOrd="0" presId="urn:microsoft.com/office/officeart/2005/8/layout/lProcess2"/>
    <dgm:cxn modelId="{62D771C9-E953-49B6-A395-EBFB8397F668}" type="presParOf" srcId="{B267705C-F073-4E44-A408-AB446546D41C}" destId="{C9C9EDD5-301E-4BA9-ABDC-527C6E795766}" srcOrd="2" destOrd="0" presId="urn:microsoft.com/office/officeart/2005/8/layout/lProcess2"/>
    <dgm:cxn modelId="{417FF615-51AA-4CCE-A309-A84D78679FBB}" type="presParOf" srcId="{C9C9EDD5-301E-4BA9-ABDC-527C6E795766}" destId="{1D8C7859-2CEF-45E7-BE82-302B3E460345}" srcOrd="0" destOrd="0" presId="urn:microsoft.com/office/officeart/2005/8/layout/lProcess2"/>
    <dgm:cxn modelId="{9BA31546-8A36-418F-B0DA-3B3BA557AC51}" type="presParOf" srcId="{C9C9EDD5-301E-4BA9-ABDC-527C6E795766}" destId="{B37B94E0-23C7-4336-AE7B-AA5FAEAA101F}" srcOrd="1" destOrd="0" presId="urn:microsoft.com/office/officeart/2005/8/layout/lProcess2"/>
    <dgm:cxn modelId="{613526ED-E3D6-4946-ABF6-97213FF9826E}" type="presParOf" srcId="{C9C9EDD5-301E-4BA9-ABDC-527C6E795766}" destId="{6D08954C-BCAB-499C-A590-6C4C2AE4AE7D}" srcOrd="2" destOrd="0" presId="urn:microsoft.com/office/officeart/2005/8/layout/lProcess2"/>
    <dgm:cxn modelId="{4CBECF5E-E2F1-48B3-AFFB-7E67212A84BC}" type="presParOf" srcId="{6D08954C-BCAB-499C-A590-6C4C2AE4AE7D}" destId="{8BBD2955-55CE-46CA-BD19-368A4FD3D5E9}" srcOrd="0" destOrd="0" presId="urn:microsoft.com/office/officeart/2005/8/layout/lProcess2"/>
    <dgm:cxn modelId="{BF7CFEBB-641F-4D1E-8628-EA6EA8D8515E}" type="presParOf" srcId="{8BBD2955-55CE-46CA-BD19-368A4FD3D5E9}" destId="{31445EBA-B954-4E07-877C-323A251E826A}" srcOrd="0" destOrd="0" presId="urn:microsoft.com/office/officeart/2005/8/layout/lProcess2"/>
    <dgm:cxn modelId="{A3B25E3B-C9CB-4CA4-86C4-3C599E0A8F1A}" type="presParOf" srcId="{B267705C-F073-4E44-A408-AB446546D41C}" destId="{3A84FFCE-AD8D-4899-A2A6-656D304DA54E}" srcOrd="3" destOrd="0" presId="urn:microsoft.com/office/officeart/2005/8/layout/lProcess2"/>
    <dgm:cxn modelId="{C841E964-278B-4A61-937E-F3952AB8FCE7}" type="presParOf" srcId="{B267705C-F073-4E44-A408-AB446546D41C}" destId="{7F3EE316-CACA-4497-B1B5-30B02C74DD36}" srcOrd="4" destOrd="0" presId="urn:microsoft.com/office/officeart/2005/8/layout/lProcess2"/>
    <dgm:cxn modelId="{D16CEC10-4D79-4D64-9A8C-9712CED5C6BF}" type="presParOf" srcId="{7F3EE316-CACA-4497-B1B5-30B02C74DD36}" destId="{DE240661-D98D-4B3E-8472-FB7CC96C06DD}" srcOrd="0" destOrd="0" presId="urn:microsoft.com/office/officeart/2005/8/layout/lProcess2"/>
    <dgm:cxn modelId="{DF9BBA25-D830-44C7-AA3D-6EC1CFF2C049}" type="presParOf" srcId="{7F3EE316-CACA-4497-B1B5-30B02C74DD36}" destId="{32F72928-9649-4B75-A79D-59C57F8DAEFC}" srcOrd="1" destOrd="0" presId="urn:microsoft.com/office/officeart/2005/8/layout/lProcess2"/>
    <dgm:cxn modelId="{D93A58D2-7790-4E37-A89C-903827B1794E}" type="presParOf" srcId="{7F3EE316-CACA-4497-B1B5-30B02C74DD36}" destId="{B29E2EB5-CCF9-453B-A2C3-E67D9157A619}" srcOrd="2" destOrd="0" presId="urn:microsoft.com/office/officeart/2005/8/layout/lProcess2"/>
    <dgm:cxn modelId="{B8039DB2-E209-4FF2-9007-0EDA1AC07C2E}" type="presParOf" srcId="{B29E2EB5-CCF9-453B-A2C3-E67D9157A619}" destId="{48B6E16E-291E-4B28-91E3-3DDE61AB44C6}" srcOrd="0" destOrd="0" presId="urn:microsoft.com/office/officeart/2005/8/layout/lProcess2"/>
    <dgm:cxn modelId="{1021C4DF-9410-4078-B91E-1FC791F5FC5F}" type="presParOf" srcId="{48B6E16E-291E-4B28-91E3-3DDE61AB44C6}" destId="{E8458C35-6DA5-4B95-A177-74A24417215A}"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9E7EE-5ECA-4571-80E3-8DE4C14669A0}">
      <dsp:nvSpPr>
        <dsp:cNvPr id="0" name=""/>
        <dsp:cNvSpPr/>
      </dsp:nvSpPr>
      <dsp:spPr>
        <a:xfrm>
          <a:off x="0" y="49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dirty="0" smtClean="0"/>
            <a:t>Medicina, javno zdravstvo, socijalna politika</a:t>
          </a:r>
          <a:endParaRPr lang="hr-HR" sz="1900" kern="1200" dirty="0"/>
        </a:p>
      </dsp:txBody>
      <dsp:txXfrm>
        <a:off x="24674" y="29649"/>
        <a:ext cx="10466252" cy="456092"/>
      </dsp:txXfrm>
    </dsp:sp>
    <dsp:sp modelId="{85841C6A-210B-4C9E-9C33-5D6DC1AD8935}">
      <dsp:nvSpPr>
        <dsp:cNvPr id="0" name=""/>
        <dsp:cNvSpPr/>
      </dsp:nvSpPr>
      <dsp:spPr>
        <a:xfrm>
          <a:off x="0" y="5881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Problem utvrđivanja učinkovitosti</a:t>
          </a:r>
          <a:endParaRPr lang="hr-HR" sz="1900" kern="1200"/>
        </a:p>
      </dsp:txBody>
      <dsp:txXfrm>
        <a:off x="24674" y="612849"/>
        <a:ext cx="10466252" cy="456092"/>
      </dsp:txXfrm>
    </dsp:sp>
    <dsp:sp modelId="{5FE27D84-5B6F-4A86-9786-5D0CDA3075F8}">
      <dsp:nvSpPr>
        <dsp:cNvPr id="0" name=""/>
        <dsp:cNvSpPr/>
      </dsp:nvSpPr>
      <dsp:spPr>
        <a:xfrm>
          <a:off x="0" y="11713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Kompleksne intervencije u učionicama</a:t>
          </a:r>
          <a:endParaRPr lang="hr-HR" sz="1900" kern="1200"/>
        </a:p>
      </dsp:txBody>
      <dsp:txXfrm>
        <a:off x="24674" y="1196049"/>
        <a:ext cx="10466252" cy="456092"/>
      </dsp:txXfrm>
    </dsp:sp>
    <dsp:sp modelId="{E61F3BAB-D97A-4C12-8B36-22D32408D6DF}">
      <dsp:nvSpPr>
        <dsp:cNvPr id="0" name=""/>
        <dsp:cNvSpPr/>
      </dsp:nvSpPr>
      <dsp:spPr>
        <a:xfrm>
          <a:off x="0" y="17545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Više od zbroja svih svojih dijelova</a:t>
          </a:r>
          <a:endParaRPr lang="hr-HR" sz="1900" kern="1200"/>
        </a:p>
      </dsp:txBody>
      <dsp:txXfrm>
        <a:off x="24674" y="1779249"/>
        <a:ext cx="10466252" cy="456092"/>
      </dsp:txXfrm>
    </dsp:sp>
    <dsp:sp modelId="{E8B19B5D-59F2-4308-8BA0-DFA2B88EE408}">
      <dsp:nvSpPr>
        <dsp:cNvPr id="0" name=""/>
        <dsp:cNvSpPr/>
      </dsp:nvSpPr>
      <dsp:spPr>
        <a:xfrm>
          <a:off x="0" y="23377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„sastavljene su od više komponenti, koje mogu djelovati neovisno i međuovisno” (Campbell i sur., 2000)</a:t>
          </a:r>
          <a:endParaRPr lang="hr-HR" sz="1900" kern="1200"/>
        </a:p>
      </dsp:txBody>
      <dsp:txXfrm>
        <a:off x="24674" y="2362449"/>
        <a:ext cx="10466252" cy="456092"/>
      </dsp:txXfrm>
    </dsp:sp>
    <dsp:sp modelId="{A5658DDC-8E5B-4085-B147-68E85424CC8D}">
      <dsp:nvSpPr>
        <dsp:cNvPr id="0" name=""/>
        <dsp:cNvSpPr/>
      </dsp:nvSpPr>
      <dsp:spPr>
        <a:xfrm>
          <a:off x="0" y="29209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Potrebno obratiti pozornost na proces</a:t>
          </a:r>
          <a:endParaRPr lang="hr-HR" sz="1900" kern="1200"/>
        </a:p>
      </dsp:txBody>
      <dsp:txXfrm>
        <a:off x="24674" y="2945649"/>
        <a:ext cx="10466252" cy="456092"/>
      </dsp:txXfrm>
    </dsp:sp>
    <dsp:sp modelId="{D0B5DE3C-B0C7-4B8C-86F5-82D19534C00E}">
      <dsp:nvSpPr>
        <dsp:cNvPr id="0" name=""/>
        <dsp:cNvSpPr/>
      </dsp:nvSpPr>
      <dsp:spPr>
        <a:xfrm>
          <a:off x="0" y="35041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Primjerice, prevencija pušenja i pretilosti, podizanje kvalitete života starijih osoba</a:t>
          </a:r>
          <a:endParaRPr lang="hr-HR" sz="1900" kern="1200"/>
        </a:p>
      </dsp:txBody>
      <dsp:txXfrm>
        <a:off x="24674" y="3528849"/>
        <a:ext cx="10466252" cy="456092"/>
      </dsp:txXfrm>
    </dsp:sp>
    <dsp:sp modelId="{71BCBB2A-30EA-4155-A900-DCF2B1989D0C}">
      <dsp:nvSpPr>
        <dsp:cNvPr id="0" name=""/>
        <dsp:cNvSpPr/>
      </dsp:nvSpPr>
      <dsp:spPr>
        <a:xfrm>
          <a:off x="0" y="4087375"/>
          <a:ext cx="10515600"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hr-HR" sz="1900" kern="1200" smtClean="0"/>
            <a:t>Nije kompleksna samo zbog teže evaluacije!</a:t>
          </a:r>
          <a:endParaRPr lang="hr-HR" sz="1900" kern="1200"/>
        </a:p>
      </dsp:txBody>
      <dsp:txXfrm>
        <a:off x="24674" y="4112049"/>
        <a:ext cx="10466252" cy="4560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30121-4E6D-4A02-A1B8-85974CF834F9}">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1963C-5394-45F7-BC12-381FD888698D}">
      <dsp:nvSpPr>
        <dsp:cNvPr id="0" name=""/>
        <dsp:cNvSpPr/>
      </dsp:nvSpPr>
      <dsp:spPr>
        <a:xfrm>
          <a:off x="1042831" y="1305401"/>
          <a:ext cx="407479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hr-HR" sz="4400" kern="1200" smtClean="0"/>
            <a:t>Perspektiva stručnjaka</a:t>
          </a:r>
          <a:endParaRPr lang="hr-HR" sz="4400" kern="1200"/>
        </a:p>
      </dsp:txBody>
      <dsp:txXfrm>
        <a:off x="1127797" y="1390367"/>
        <a:ext cx="3904863" cy="1570603"/>
      </dsp:txXfrm>
    </dsp:sp>
    <dsp:sp modelId="{2E70E08B-D5FC-428B-94C2-599DE070E7F3}">
      <dsp:nvSpPr>
        <dsp:cNvPr id="0" name=""/>
        <dsp:cNvSpPr/>
      </dsp:nvSpPr>
      <dsp:spPr>
        <a:xfrm>
          <a:off x="5397973" y="1305401"/>
          <a:ext cx="407479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hr-HR" sz="4400" kern="1200" smtClean="0"/>
            <a:t>Longitudinalna istraživanja</a:t>
          </a:r>
          <a:endParaRPr lang="hr-HR" sz="4400" kern="1200"/>
        </a:p>
      </dsp:txBody>
      <dsp:txXfrm>
        <a:off x="5482939" y="1390367"/>
        <a:ext cx="3904863" cy="15706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7C880-A6C0-4A80-89D1-49AA683A5389}">
      <dsp:nvSpPr>
        <dsp:cNvPr id="0" name=""/>
        <dsp:cNvSpPr/>
      </dsp:nvSpPr>
      <dsp:spPr>
        <a:xfrm rot="5400000">
          <a:off x="4814889" y="127195"/>
          <a:ext cx="1940015" cy="16878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kern="1200" dirty="0" smtClean="0"/>
            <a:t>Hvala</a:t>
          </a:r>
          <a:endParaRPr lang="hr-HR" sz="2800" kern="1200" dirty="0"/>
        </a:p>
      </dsp:txBody>
      <dsp:txXfrm rot="-5400000">
        <a:off x="5204008" y="303413"/>
        <a:ext cx="1161777" cy="1335377"/>
      </dsp:txXfrm>
    </dsp:sp>
    <dsp:sp modelId="{571C135D-D6E9-46F8-83BE-2F8CC4BFE0BC}">
      <dsp:nvSpPr>
        <dsp:cNvPr id="0" name=""/>
        <dsp:cNvSpPr/>
      </dsp:nvSpPr>
      <dsp:spPr>
        <a:xfrm>
          <a:off x="6680020" y="389097"/>
          <a:ext cx="2165057" cy="116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hr-HR" sz="3600" kern="1200"/>
        </a:p>
      </dsp:txBody>
      <dsp:txXfrm>
        <a:off x="6680020" y="389097"/>
        <a:ext cx="2165057" cy="1164009"/>
      </dsp:txXfrm>
    </dsp:sp>
    <dsp:sp modelId="{2B539160-B18E-44F1-9143-A208997270D9}">
      <dsp:nvSpPr>
        <dsp:cNvPr id="0" name=""/>
        <dsp:cNvSpPr/>
      </dsp:nvSpPr>
      <dsp:spPr>
        <a:xfrm rot="5400000">
          <a:off x="2992050" y="127195"/>
          <a:ext cx="1940015" cy="16878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hr-HR" sz="3600" kern="1200"/>
        </a:p>
      </dsp:txBody>
      <dsp:txXfrm rot="-5400000">
        <a:off x="3381169" y="303413"/>
        <a:ext cx="1161777" cy="1335377"/>
      </dsp:txXfrm>
    </dsp:sp>
    <dsp:sp modelId="{8981C6FF-C17C-4DEC-A8FB-DDEA42C6DAB9}">
      <dsp:nvSpPr>
        <dsp:cNvPr id="0" name=""/>
        <dsp:cNvSpPr/>
      </dsp:nvSpPr>
      <dsp:spPr>
        <a:xfrm rot="5400000">
          <a:off x="3899978" y="1773880"/>
          <a:ext cx="1940015" cy="16878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kern="1200" dirty="0" smtClean="0"/>
            <a:t>na</a:t>
          </a:r>
          <a:endParaRPr lang="hr-HR" sz="2800" kern="1200" dirty="0"/>
        </a:p>
      </dsp:txBody>
      <dsp:txXfrm rot="-5400000">
        <a:off x="4289097" y="1950098"/>
        <a:ext cx="1161777" cy="1335377"/>
      </dsp:txXfrm>
    </dsp:sp>
    <dsp:sp modelId="{91AE5149-5386-4A9A-929A-5D5108B8DAC6}">
      <dsp:nvSpPr>
        <dsp:cNvPr id="0" name=""/>
        <dsp:cNvSpPr/>
      </dsp:nvSpPr>
      <dsp:spPr>
        <a:xfrm>
          <a:off x="1861021" y="2035782"/>
          <a:ext cx="2095217" cy="116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endParaRPr lang="hr-HR" sz="3600" kern="1200" dirty="0"/>
        </a:p>
      </dsp:txBody>
      <dsp:txXfrm>
        <a:off x="1861021" y="2035782"/>
        <a:ext cx="2095217" cy="1164009"/>
      </dsp:txXfrm>
    </dsp:sp>
    <dsp:sp modelId="{2E830982-CD46-4CBB-B652-1267E40E45F5}">
      <dsp:nvSpPr>
        <dsp:cNvPr id="0" name=""/>
        <dsp:cNvSpPr/>
      </dsp:nvSpPr>
      <dsp:spPr>
        <a:xfrm rot="5400000">
          <a:off x="5722817" y="1773880"/>
          <a:ext cx="1940015" cy="16878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hr-HR" sz="3600" kern="1200"/>
        </a:p>
      </dsp:txBody>
      <dsp:txXfrm rot="-5400000">
        <a:off x="6111936" y="1950098"/>
        <a:ext cx="1161777" cy="1335377"/>
      </dsp:txXfrm>
    </dsp:sp>
    <dsp:sp modelId="{BCD8D37B-B2D4-4365-9FC1-40E71EE99E23}">
      <dsp:nvSpPr>
        <dsp:cNvPr id="0" name=""/>
        <dsp:cNvSpPr/>
      </dsp:nvSpPr>
      <dsp:spPr>
        <a:xfrm rot="5400000">
          <a:off x="4833990" y="3420566"/>
          <a:ext cx="1940015" cy="16878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hr-HR" sz="2800" kern="1200" dirty="0" smtClean="0"/>
            <a:t>pažnji</a:t>
          </a:r>
          <a:r>
            <a:rPr lang="hr-HR" sz="2200" kern="1200" dirty="0" smtClean="0"/>
            <a:t>!</a:t>
          </a:r>
          <a:endParaRPr lang="hr-HR" sz="2200" kern="1200" dirty="0"/>
        </a:p>
      </dsp:txBody>
      <dsp:txXfrm rot="-5400000">
        <a:off x="5223109" y="3596784"/>
        <a:ext cx="1161777" cy="1335377"/>
      </dsp:txXfrm>
    </dsp:sp>
    <dsp:sp modelId="{D9F91413-C0EB-48EE-B9B1-FA1C903FA3E1}">
      <dsp:nvSpPr>
        <dsp:cNvPr id="0" name=""/>
        <dsp:cNvSpPr/>
      </dsp:nvSpPr>
      <dsp:spPr>
        <a:xfrm>
          <a:off x="6743473" y="3666183"/>
          <a:ext cx="3912844" cy="116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hr-HR" sz="2200" kern="1200" dirty="0" smtClean="0">
              <a:hlinkClick xmlns:r="http://schemas.openxmlformats.org/officeDocument/2006/relationships" r:id="rId1"/>
            </a:rPr>
            <a:t>famresplan@erf.hr</a:t>
          </a:r>
          <a:endParaRPr lang="hr-HR" sz="2200" kern="1200" dirty="0" smtClean="0"/>
        </a:p>
        <a:p>
          <a:pPr lvl="0" algn="l" defTabSz="977900">
            <a:lnSpc>
              <a:spcPct val="90000"/>
            </a:lnSpc>
            <a:spcBef>
              <a:spcPct val="0"/>
            </a:spcBef>
            <a:spcAft>
              <a:spcPct val="35000"/>
            </a:spcAft>
          </a:pPr>
          <a:r>
            <a:rPr lang="de-DE" sz="2200" kern="1200" dirty="0" smtClean="0">
              <a:hlinkClick xmlns:r="http://schemas.openxmlformats.org/officeDocument/2006/relationships" r:id="rId2"/>
            </a:rPr>
            <a:t>http://www.famres.erf.hr/hr/</a:t>
          </a:r>
          <a:r>
            <a:rPr lang="de-DE" sz="2200" kern="1200" dirty="0" smtClean="0"/>
            <a:t> </a:t>
          </a:r>
          <a:endParaRPr lang="hr-HR" sz="2200" kern="1200" dirty="0"/>
        </a:p>
      </dsp:txBody>
      <dsp:txXfrm>
        <a:off x="6743473" y="3666183"/>
        <a:ext cx="3912844" cy="1164009"/>
      </dsp:txXfrm>
    </dsp:sp>
    <dsp:sp modelId="{171FE932-65C8-4F60-9E88-0F5CB2251130}">
      <dsp:nvSpPr>
        <dsp:cNvPr id="0" name=""/>
        <dsp:cNvSpPr/>
      </dsp:nvSpPr>
      <dsp:spPr>
        <a:xfrm rot="5400000">
          <a:off x="2978576" y="3420566"/>
          <a:ext cx="1940015" cy="16878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hr-HR" sz="3600" kern="1200"/>
        </a:p>
      </dsp:txBody>
      <dsp:txXfrm rot="-5400000">
        <a:off x="3367695" y="3596784"/>
        <a:ext cx="1161777" cy="13353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5DA2A-147A-4D1E-9FA4-3BB593CCE1B4}">
      <dsp:nvSpPr>
        <dsp:cNvPr id="0" name=""/>
        <dsp:cNvSpPr/>
      </dsp:nvSpPr>
      <dsp:spPr>
        <a:xfrm>
          <a:off x="2723727" y="427"/>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Veći broj intervencijskih komponenti koje su u nekom međusobnom odnosu</a:t>
          </a:r>
          <a:endParaRPr lang="hr-HR" sz="2000" kern="1200"/>
        </a:p>
      </dsp:txBody>
      <dsp:txXfrm>
        <a:off x="2757189" y="33889"/>
        <a:ext cx="5001220" cy="618547"/>
      </dsp:txXfrm>
    </dsp:sp>
    <dsp:sp modelId="{C9B5732C-1A28-4FE0-B110-1376E4862B9B}">
      <dsp:nvSpPr>
        <dsp:cNvPr id="0" name=""/>
        <dsp:cNvSpPr/>
      </dsp:nvSpPr>
      <dsp:spPr>
        <a:xfrm>
          <a:off x="2723727" y="720172"/>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Veći broj složenih ponašanja korisnika i pružatelja</a:t>
          </a:r>
          <a:endParaRPr lang="hr-HR" sz="2000" kern="1200"/>
        </a:p>
      </dsp:txBody>
      <dsp:txXfrm>
        <a:off x="2757189" y="753634"/>
        <a:ext cx="5001220" cy="618547"/>
      </dsp:txXfrm>
    </dsp:sp>
    <dsp:sp modelId="{E7E71274-B9A9-46FA-960B-4090F260A289}">
      <dsp:nvSpPr>
        <dsp:cNvPr id="0" name=""/>
        <dsp:cNvSpPr/>
      </dsp:nvSpPr>
      <dsp:spPr>
        <a:xfrm>
          <a:off x="2723727" y="1439916"/>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Veći broj i veća varijabilnost ishoda </a:t>
          </a:r>
          <a:endParaRPr lang="hr-HR" sz="2000" kern="1200"/>
        </a:p>
      </dsp:txBody>
      <dsp:txXfrm>
        <a:off x="2757189" y="1473378"/>
        <a:ext cx="5001220" cy="618547"/>
      </dsp:txXfrm>
    </dsp:sp>
    <dsp:sp modelId="{F0351CBE-1A21-44CF-AA73-5B110F3E24DD}">
      <dsp:nvSpPr>
        <dsp:cNvPr id="0" name=""/>
        <dsp:cNvSpPr/>
      </dsp:nvSpPr>
      <dsp:spPr>
        <a:xfrm>
          <a:off x="2723727" y="2159661"/>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Promjene u sustavima</a:t>
          </a:r>
          <a:endParaRPr lang="hr-HR" sz="2000" kern="1200"/>
        </a:p>
      </dsp:txBody>
      <dsp:txXfrm>
        <a:off x="2757189" y="2193123"/>
        <a:ext cx="5001220" cy="618547"/>
      </dsp:txXfrm>
    </dsp:sp>
    <dsp:sp modelId="{748397D8-A730-4F95-8B22-E5D73CA464F1}">
      <dsp:nvSpPr>
        <dsp:cNvPr id="0" name=""/>
        <dsp:cNvSpPr/>
      </dsp:nvSpPr>
      <dsp:spPr>
        <a:xfrm>
          <a:off x="2723727" y="2879406"/>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Veći broj grupa ili organizacija na koje se intervencija odnosi</a:t>
          </a:r>
          <a:endParaRPr lang="hr-HR" sz="2000" kern="1200"/>
        </a:p>
      </dsp:txBody>
      <dsp:txXfrm>
        <a:off x="2757189" y="2912868"/>
        <a:ext cx="5001220" cy="618547"/>
      </dsp:txXfrm>
    </dsp:sp>
    <dsp:sp modelId="{6E01C241-FAE3-4710-9386-3DCF12B99C10}">
      <dsp:nvSpPr>
        <dsp:cNvPr id="0" name=""/>
        <dsp:cNvSpPr/>
      </dsp:nvSpPr>
      <dsp:spPr>
        <a:xfrm>
          <a:off x="2723727" y="3599150"/>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Veći stupanj fleksibilnosti i prilagodbe intervencije</a:t>
          </a:r>
          <a:endParaRPr lang="hr-HR" sz="2000" kern="1200"/>
        </a:p>
      </dsp:txBody>
      <dsp:txXfrm>
        <a:off x="2757189" y="3632612"/>
        <a:ext cx="5001220" cy="618547"/>
      </dsp:txXfrm>
    </dsp:sp>
    <dsp:sp modelId="{81C66B2E-2B03-47B6-81A2-408DF75F9FDA}">
      <dsp:nvSpPr>
        <dsp:cNvPr id="0" name=""/>
        <dsp:cNvSpPr/>
      </dsp:nvSpPr>
      <dsp:spPr>
        <a:xfrm>
          <a:off x="2723727" y="4318895"/>
          <a:ext cx="5068144" cy="685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hr-HR" sz="2000" kern="1200" smtClean="0"/>
            <a:t>Specifični, teorijski utemeljeni procesi</a:t>
          </a:r>
          <a:endParaRPr lang="hr-HR" sz="2000" kern="1200"/>
        </a:p>
      </dsp:txBody>
      <dsp:txXfrm>
        <a:off x="2757189" y="4352357"/>
        <a:ext cx="5001220" cy="618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BFD6D-190D-4A4C-8782-9EE8A7711944}">
      <dsp:nvSpPr>
        <dsp:cNvPr id="0" name=""/>
        <dsp:cNvSpPr/>
      </dsp:nvSpPr>
      <dsp:spPr>
        <a:xfrm>
          <a:off x="52" y="29153"/>
          <a:ext cx="5001021"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hr-HR" sz="3000" kern="1200" dirty="0" smtClean="0"/>
            <a:t>Kompleksne potrebe</a:t>
          </a:r>
          <a:endParaRPr lang="hr-HR" sz="3000" kern="1200" dirty="0"/>
        </a:p>
      </dsp:txBody>
      <dsp:txXfrm>
        <a:off x="52" y="29153"/>
        <a:ext cx="5001021" cy="864000"/>
      </dsp:txXfrm>
    </dsp:sp>
    <dsp:sp modelId="{3A0AAF6B-BFB2-4889-BFBB-CD24C2E649C1}">
      <dsp:nvSpPr>
        <dsp:cNvPr id="0" name=""/>
        <dsp:cNvSpPr/>
      </dsp:nvSpPr>
      <dsp:spPr>
        <a:xfrm>
          <a:off x="52" y="893153"/>
          <a:ext cx="5001021" cy="48895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hr-HR" sz="3000" kern="1200" dirty="0" smtClean="0"/>
            <a:t>Širina</a:t>
          </a:r>
          <a:endParaRPr lang="hr-HR" sz="3000" kern="1200" dirty="0"/>
        </a:p>
        <a:p>
          <a:pPr marL="285750" lvl="1" indent="-285750" algn="l" defTabSz="1333500">
            <a:lnSpc>
              <a:spcPct val="90000"/>
            </a:lnSpc>
            <a:spcBef>
              <a:spcPct val="0"/>
            </a:spcBef>
            <a:spcAft>
              <a:spcPct val="15000"/>
            </a:spcAft>
            <a:buChar char="••"/>
          </a:pPr>
          <a:r>
            <a:rPr lang="hr-HR" sz="3000" kern="1200" dirty="0" smtClean="0"/>
            <a:t>Dubina</a:t>
          </a:r>
          <a:endParaRPr lang="hr-HR" sz="3000" kern="1200" dirty="0"/>
        </a:p>
        <a:p>
          <a:pPr marL="285750" lvl="1" indent="-285750" algn="l" defTabSz="1333500">
            <a:lnSpc>
              <a:spcPct val="90000"/>
            </a:lnSpc>
            <a:spcBef>
              <a:spcPct val="0"/>
            </a:spcBef>
            <a:spcAft>
              <a:spcPct val="15000"/>
            </a:spcAft>
            <a:buChar char="••"/>
          </a:pPr>
          <a:r>
            <a:rPr lang="hr-HR" sz="3000" kern="1200" dirty="0" smtClean="0"/>
            <a:t>Problemi za pružatelje usluga</a:t>
          </a:r>
          <a:endParaRPr lang="hr-HR" sz="3000" kern="1200" dirty="0"/>
        </a:p>
        <a:p>
          <a:pPr marL="285750" lvl="1" indent="-285750" algn="l" defTabSz="1333500">
            <a:lnSpc>
              <a:spcPct val="90000"/>
            </a:lnSpc>
            <a:spcBef>
              <a:spcPct val="0"/>
            </a:spcBef>
            <a:spcAft>
              <a:spcPct val="15000"/>
            </a:spcAft>
            <a:buChar char="••"/>
          </a:pPr>
          <a:r>
            <a:rPr lang="hr-HR" sz="3000" kern="1200" dirty="0" smtClean="0"/>
            <a:t>Ugroženost</a:t>
          </a:r>
          <a:endParaRPr lang="hr-HR" sz="3000" kern="1200" dirty="0"/>
        </a:p>
        <a:p>
          <a:pPr marL="285750" lvl="1" indent="-285750" algn="l" defTabSz="1333500">
            <a:lnSpc>
              <a:spcPct val="90000"/>
            </a:lnSpc>
            <a:spcBef>
              <a:spcPct val="0"/>
            </a:spcBef>
            <a:spcAft>
              <a:spcPct val="15000"/>
            </a:spcAft>
            <a:buChar char="••"/>
          </a:pPr>
          <a:r>
            <a:rPr lang="hr-HR" sz="3000" kern="1200" dirty="0" smtClean="0"/>
            <a:t>Potrebe povezane s dobi i tranzicijama</a:t>
          </a:r>
          <a:endParaRPr lang="hr-HR" sz="3000" kern="1200" dirty="0"/>
        </a:p>
        <a:p>
          <a:pPr marL="285750" lvl="1" indent="-285750" algn="l" defTabSz="1333500">
            <a:lnSpc>
              <a:spcPct val="90000"/>
            </a:lnSpc>
            <a:spcBef>
              <a:spcPct val="0"/>
            </a:spcBef>
            <a:spcAft>
              <a:spcPct val="15000"/>
            </a:spcAft>
            <a:buChar char="••"/>
          </a:pPr>
          <a:endParaRPr lang="hr-HR" sz="3000" kern="1200" dirty="0"/>
        </a:p>
      </dsp:txBody>
      <dsp:txXfrm>
        <a:off x="52" y="893153"/>
        <a:ext cx="5001021" cy="4889531"/>
      </dsp:txXfrm>
    </dsp:sp>
    <dsp:sp modelId="{288E724D-F442-4050-BABF-4B3D26D10FDB}">
      <dsp:nvSpPr>
        <dsp:cNvPr id="0" name=""/>
        <dsp:cNvSpPr/>
      </dsp:nvSpPr>
      <dsp:spPr>
        <a:xfrm>
          <a:off x="5701216" y="29153"/>
          <a:ext cx="5001021"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hr-HR" sz="3000" kern="1200" dirty="0" smtClean="0"/>
            <a:t>Kompleksne populacije</a:t>
          </a:r>
          <a:endParaRPr lang="hr-HR" sz="3000" kern="1200" dirty="0"/>
        </a:p>
      </dsp:txBody>
      <dsp:txXfrm>
        <a:off x="5701216" y="29153"/>
        <a:ext cx="5001021" cy="864000"/>
      </dsp:txXfrm>
    </dsp:sp>
    <dsp:sp modelId="{293017A0-263C-45FB-BEA5-2C2A4FC920B9}">
      <dsp:nvSpPr>
        <dsp:cNvPr id="0" name=""/>
        <dsp:cNvSpPr/>
      </dsp:nvSpPr>
      <dsp:spPr>
        <a:xfrm>
          <a:off x="5701216" y="893153"/>
          <a:ext cx="5001021" cy="48895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hr-HR" sz="3000" kern="1200" dirty="0" smtClean="0"/>
            <a:t>Psihološki, mentalno zdravstveni i dr. problemi</a:t>
          </a:r>
          <a:endParaRPr lang="hr-HR" sz="3000" kern="1200" dirty="0"/>
        </a:p>
        <a:p>
          <a:pPr marL="285750" lvl="1" indent="-285750" algn="l" defTabSz="1333500">
            <a:lnSpc>
              <a:spcPct val="90000"/>
            </a:lnSpc>
            <a:spcBef>
              <a:spcPct val="0"/>
            </a:spcBef>
            <a:spcAft>
              <a:spcPct val="15000"/>
            </a:spcAft>
            <a:buChar char="••"/>
          </a:pPr>
          <a:r>
            <a:rPr lang="hr-HR" sz="3000" kern="1200" dirty="0" smtClean="0"/>
            <a:t>Teškoće u učenju i druge razvojne teškoće</a:t>
          </a:r>
          <a:endParaRPr lang="hr-HR" sz="3000" kern="1200" dirty="0"/>
        </a:p>
        <a:p>
          <a:pPr marL="285750" lvl="1" indent="-285750" algn="l" defTabSz="1333500">
            <a:lnSpc>
              <a:spcPct val="90000"/>
            </a:lnSpc>
            <a:spcBef>
              <a:spcPct val="0"/>
            </a:spcBef>
            <a:spcAft>
              <a:spcPct val="15000"/>
            </a:spcAft>
            <a:buChar char="••"/>
          </a:pPr>
          <a:r>
            <a:rPr lang="hr-HR" sz="3000" kern="1200" dirty="0" smtClean="0"/>
            <a:t>Socijalni problemi, beskućništvo i dr.</a:t>
          </a:r>
          <a:endParaRPr lang="hr-HR" sz="3000" kern="1200" dirty="0"/>
        </a:p>
        <a:p>
          <a:pPr marL="285750" lvl="1" indent="-285750" algn="l" defTabSz="1333500">
            <a:lnSpc>
              <a:spcPct val="90000"/>
            </a:lnSpc>
            <a:spcBef>
              <a:spcPct val="0"/>
            </a:spcBef>
            <a:spcAft>
              <a:spcPct val="15000"/>
            </a:spcAft>
            <a:buChar char="••"/>
          </a:pPr>
          <a:r>
            <a:rPr lang="hr-HR" sz="3000" kern="1200" dirty="0" smtClean="0"/>
            <a:t>Kriminal i dr.</a:t>
          </a:r>
          <a:endParaRPr lang="hr-HR" sz="3000" kern="1200" dirty="0"/>
        </a:p>
        <a:p>
          <a:pPr marL="285750" lvl="1" indent="-285750" algn="l" defTabSz="1333500">
            <a:lnSpc>
              <a:spcPct val="90000"/>
            </a:lnSpc>
            <a:spcBef>
              <a:spcPct val="0"/>
            </a:spcBef>
            <a:spcAft>
              <a:spcPct val="15000"/>
            </a:spcAft>
            <a:buChar char="••"/>
          </a:pPr>
          <a:r>
            <a:rPr lang="hr-HR" sz="3000" kern="1200" dirty="0" smtClean="0"/>
            <a:t>Zlouporaba sredstava ovisnosti (droge, alkohol) i dr.</a:t>
          </a:r>
          <a:endParaRPr lang="hr-HR" sz="3000" kern="1200" dirty="0"/>
        </a:p>
      </dsp:txBody>
      <dsp:txXfrm>
        <a:off x="5701216" y="893153"/>
        <a:ext cx="5001021" cy="48895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BFD6D-190D-4A4C-8782-9EE8A7711944}">
      <dsp:nvSpPr>
        <dsp:cNvPr id="0" name=""/>
        <dsp:cNvSpPr/>
      </dsp:nvSpPr>
      <dsp:spPr>
        <a:xfrm>
          <a:off x="52" y="29153"/>
          <a:ext cx="5001021"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hr-HR" sz="3000" kern="1200" dirty="0" smtClean="0"/>
            <a:t>Kompleksne potrebe</a:t>
          </a:r>
          <a:endParaRPr lang="hr-HR" sz="3000" kern="1200" dirty="0"/>
        </a:p>
      </dsp:txBody>
      <dsp:txXfrm>
        <a:off x="52" y="29153"/>
        <a:ext cx="5001021" cy="864000"/>
      </dsp:txXfrm>
    </dsp:sp>
    <dsp:sp modelId="{3A0AAF6B-BFB2-4889-BFBB-CD24C2E649C1}">
      <dsp:nvSpPr>
        <dsp:cNvPr id="0" name=""/>
        <dsp:cNvSpPr/>
      </dsp:nvSpPr>
      <dsp:spPr>
        <a:xfrm>
          <a:off x="52" y="893153"/>
          <a:ext cx="5001021" cy="48895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hr-HR" sz="3000" kern="1200" dirty="0" smtClean="0"/>
            <a:t>Širina</a:t>
          </a:r>
          <a:endParaRPr lang="hr-HR" sz="3000" kern="1200" dirty="0"/>
        </a:p>
        <a:p>
          <a:pPr marL="285750" lvl="1" indent="-285750" algn="l" defTabSz="1333500">
            <a:lnSpc>
              <a:spcPct val="90000"/>
            </a:lnSpc>
            <a:spcBef>
              <a:spcPct val="0"/>
            </a:spcBef>
            <a:spcAft>
              <a:spcPct val="15000"/>
            </a:spcAft>
            <a:buChar char="••"/>
          </a:pPr>
          <a:r>
            <a:rPr lang="hr-HR" sz="3000" kern="1200" dirty="0" smtClean="0"/>
            <a:t>Dubina</a:t>
          </a:r>
          <a:endParaRPr lang="hr-HR" sz="3000" kern="1200" dirty="0"/>
        </a:p>
        <a:p>
          <a:pPr marL="285750" lvl="1" indent="-285750" algn="l" defTabSz="1333500">
            <a:lnSpc>
              <a:spcPct val="90000"/>
            </a:lnSpc>
            <a:spcBef>
              <a:spcPct val="0"/>
            </a:spcBef>
            <a:spcAft>
              <a:spcPct val="15000"/>
            </a:spcAft>
            <a:buChar char="••"/>
          </a:pPr>
          <a:r>
            <a:rPr lang="hr-HR" sz="3000" kern="1200" dirty="0" smtClean="0"/>
            <a:t>Problemi za pružatelje usluga</a:t>
          </a:r>
          <a:endParaRPr lang="hr-HR" sz="3000" kern="1200" dirty="0"/>
        </a:p>
        <a:p>
          <a:pPr marL="285750" lvl="1" indent="-285750" algn="l" defTabSz="1333500">
            <a:lnSpc>
              <a:spcPct val="90000"/>
            </a:lnSpc>
            <a:spcBef>
              <a:spcPct val="0"/>
            </a:spcBef>
            <a:spcAft>
              <a:spcPct val="15000"/>
            </a:spcAft>
            <a:buChar char="••"/>
          </a:pPr>
          <a:r>
            <a:rPr lang="hr-HR" sz="3000" kern="1200" dirty="0" smtClean="0"/>
            <a:t>Ugroženost</a:t>
          </a:r>
          <a:endParaRPr lang="hr-HR" sz="3000" kern="1200" dirty="0"/>
        </a:p>
        <a:p>
          <a:pPr marL="285750" lvl="1" indent="-285750" algn="l" defTabSz="1333500">
            <a:lnSpc>
              <a:spcPct val="90000"/>
            </a:lnSpc>
            <a:spcBef>
              <a:spcPct val="0"/>
            </a:spcBef>
            <a:spcAft>
              <a:spcPct val="15000"/>
            </a:spcAft>
            <a:buChar char="••"/>
          </a:pPr>
          <a:r>
            <a:rPr lang="hr-HR" sz="3000" kern="1200" dirty="0" smtClean="0"/>
            <a:t>Potrebe povezane s dobi i tranzicijama</a:t>
          </a:r>
          <a:endParaRPr lang="hr-HR" sz="3000" kern="1200" dirty="0"/>
        </a:p>
        <a:p>
          <a:pPr marL="285750" lvl="1" indent="-285750" algn="l" defTabSz="1333500">
            <a:lnSpc>
              <a:spcPct val="90000"/>
            </a:lnSpc>
            <a:spcBef>
              <a:spcPct val="0"/>
            </a:spcBef>
            <a:spcAft>
              <a:spcPct val="15000"/>
            </a:spcAft>
            <a:buChar char="••"/>
          </a:pPr>
          <a:endParaRPr lang="hr-HR" sz="3000" kern="1200" dirty="0"/>
        </a:p>
      </dsp:txBody>
      <dsp:txXfrm>
        <a:off x="52" y="893153"/>
        <a:ext cx="5001021" cy="4889531"/>
      </dsp:txXfrm>
    </dsp:sp>
    <dsp:sp modelId="{288E724D-F442-4050-BABF-4B3D26D10FDB}">
      <dsp:nvSpPr>
        <dsp:cNvPr id="0" name=""/>
        <dsp:cNvSpPr/>
      </dsp:nvSpPr>
      <dsp:spPr>
        <a:xfrm>
          <a:off x="5701216" y="29153"/>
          <a:ext cx="5001021" cy="86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hr-HR" sz="3000" kern="1200" dirty="0" smtClean="0"/>
            <a:t>Kompleksne populacije</a:t>
          </a:r>
          <a:endParaRPr lang="hr-HR" sz="3000" kern="1200" dirty="0"/>
        </a:p>
      </dsp:txBody>
      <dsp:txXfrm>
        <a:off x="5701216" y="29153"/>
        <a:ext cx="5001021" cy="864000"/>
      </dsp:txXfrm>
    </dsp:sp>
    <dsp:sp modelId="{293017A0-263C-45FB-BEA5-2C2A4FC920B9}">
      <dsp:nvSpPr>
        <dsp:cNvPr id="0" name=""/>
        <dsp:cNvSpPr/>
      </dsp:nvSpPr>
      <dsp:spPr>
        <a:xfrm>
          <a:off x="5701216" y="893153"/>
          <a:ext cx="5001021" cy="48895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hr-HR" sz="3000" kern="1200" dirty="0" smtClean="0"/>
            <a:t>Psihološki, mentalno zdravstveni i dr. problemi</a:t>
          </a:r>
          <a:endParaRPr lang="hr-HR" sz="3000" kern="1200" dirty="0"/>
        </a:p>
        <a:p>
          <a:pPr marL="285750" lvl="1" indent="-285750" algn="l" defTabSz="1333500">
            <a:lnSpc>
              <a:spcPct val="90000"/>
            </a:lnSpc>
            <a:spcBef>
              <a:spcPct val="0"/>
            </a:spcBef>
            <a:spcAft>
              <a:spcPct val="15000"/>
            </a:spcAft>
            <a:buChar char="••"/>
          </a:pPr>
          <a:r>
            <a:rPr lang="hr-HR" sz="3000" kern="1200" dirty="0" smtClean="0"/>
            <a:t>Teškoće u učenju i druge razvojne teškoće</a:t>
          </a:r>
          <a:endParaRPr lang="hr-HR" sz="3000" kern="1200" dirty="0"/>
        </a:p>
        <a:p>
          <a:pPr marL="285750" lvl="1" indent="-285750" algn="l" defTabSz="1333500">
            <a:lnSpc>
              <a:spcPct val="90000"/>
            </a:lnSpc>
            <a:spcBef>
              <a:spcPct val="0"/>
            </a:spcBef>
            <a:spcAft>
              <a:spcPct val="15000"/>
            </a:spcAft>
            <a:buChar char="••"/>
          </a:pPr>
          <a:r>
            <a:rPr lang="hr-HR" sz="3000" kern="1200" dirty="0" smtClean="0"/>
            <a:t>Socijalni problemi, beskućništvo i dr.</a:t>
          </a:r>
          <a:endParaRPr lang="hr-HR" sz="3000" kern="1200" dirty="0"/>
        </a:p>
        <a:p>
          <a:pPr marL="285750" lvl="1" indent="-285750" algn="l" defTabSz="1333500">
            <a:lnSpc>
              <a:spcPct val="90000"/>
            </a:lnSpc>
            <a:spcBef>
              <a:spcPct val="0"/>
            </a:spcBef>
            <a:spcAft>
              <a:spcPct val="15000"/>
            </a:spcAft>
            <a:buChar char="••"/>
          </a:pPr>
          <a:r>
            <a:rPr lang="hr-HR" sz="3000" kern="1200" dirty="0" smtClean="0"/>
            <a:t>Kriminal i dr.</a:t>
          </a:r>
          <a:endParaRPr lang="hr-HR" sz="3000" kern="1200" dirty="0"/>
        </a:p>
        <a:p>
          <a:pPr marL="285750" lvl="1" indent="-285750" algn="l" defTabSz="1333500">
            <a:lnSpc>
              <a:spcPct val="90000"/>
            </a:lnSpc>
            <a:spcBef>
              <a:spcPct val="0"/>
            </a:spcBef>
            <a:spcAft>
              <a:spcPct val="15000"/>
            </a:spcAft>
            <a:buChar char="••"/>
          </a:pPr>
          <a:r>
            <a:rPr lang="hr-HR" sz="3000" kern="1200" dirty="0" smtClean="0"/>
            <a:t>Zlouporaba sredstava ovisnosti (droge, alkohol) i dr.</a:t>
          </a:r>
          <a:endParaRPr lang="hr-HR" sz="3000" kern="1200" dirty="0"/>
        </a:p>
      </dsp:txBody>
      <dsp:txXfrm>
        <a:off x="5701216" y="893153"/>
        <a:ext cx="5001021" cy="48895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36FA2-E301-40C7-AD1A-EDC6480424F6}">
      <dsp:nvSpPr>
        <dsp:cNvPr id="0" name=""/>
        <dsp:cNvSpPr/>
      </dsp:nvSpPr>
      <dsp:spPr>
        <a:xfrm>
          <a:off x="-174950" y="0"/>
          <a:ext cx="4351338" cy="435133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B496F5-BF18-4EF8-A26C-8802158A005E}">
      <dsp:nvSpPr>
        <dsp:cNvPr id="0" name=""/>
        <dsp:cNvSpPr/>
      </dsp:nvSpPr>
      <dsp:spPr>
        <a:xfrm>
          <a:off x="1650816" y="0"/>
          <a:ext cx="9039734" cy="43513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hr-HR" sz="2600" kern="1200" dirty="0" smtClean="0"/>
            <a:t>Opći cilj istraživanja je utvrditi obilježja specifičnih skupina obitelji u riziku, njihovu otpornost, spremnost na promjenu, spremnost na intervenciju i zadovoljstvo životom, kao set novijih, nedovoljno istraženih procesa koji mogu biti od važnosti za planiranje kompleksnih intervencija za te obitelji.</a:t>
          </a:r>
          <a:endParaRPr lang="hr-HR" sz="2600" kern="1200" dirty="0"/>
        </a:p>
      </dsp:txBody>
      <dsp:txXfrm>
        <a:off x="1650816" y="0"/>
        <a:ext cx="4519867" cy="4351338"/>
      </dsp:txXfrm>
    </dsp:sp>
    <dsp:sp modelId="{080E2C07-95D9-41F5-BBF3-5551BF937454}">
      <dsp:nvSpPr>
        <dsp:cNvPr id="0" name=""/>
        <dsp:cNvSpPr/>
      </dsp:nvSpPr>
      <dsp:spPr>
        <a:xfrm>
          <a:off x="6170683" y="0"/>
          <a:ext cx="4169965" cy="43513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285750" lvl="1" indent="-285750" algn="l" defTabSz="1377950" rtl="0">
            <a:lnSpc>
              <a:spcPct val="90000"/>
            </a:lnSpc>
            <a:spcBef>
              <a:spcPct val="0"/>
            </a:spcBef>
            <a:spcAft>
              <a:spcPct val="15000"/>
            </a:spcAft>
            <a:buChar char="••"/>
          </a:pPr>
          <a:r>
            <a:rPr lang="hr-HR" sz="3100" kern="1200" dirty="0" smtClean="0"/>
            <a:t>Definirati smjernice za planiranje kompleksnih intervencija s obiteljima u riziku temeljem korisničke perspektive te </a:t>
          </a:r>
          <a:r>
            <a:rPr lang="hr-HR" sz="3100" kern="1200" dirty="0" err="1" smtClean="0"/>
            <a:t>diseminirati</a:t>
          </a:r>
          <a:r>
            <a:rPr lang="hr-HR" sz="3100" kern="1200" dirty="0" smtClean="0"/>
            <a:t> rezultate istraživanja i smjernice</a:t>
          </a:r>
          <a:endParaRPr lang="hr-HR" sz="3100" kern="1200" dirty="0"/>
        </a:p>
      </dsp:txBody>
      <dsp:txXfrm>
        <a:off x="6170683" y="0"/>
        <a:ext cx="4169965" cy="43513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9A5A4-3565-4D2E-A361-B815AEACC864}">
      <dsp:nvSpPr>
        <dsp:cNvPr id="0" name=""/>
        <dsp:cNvSpPr/>
      </dsp:nvSpPr>
      <dsp:spPr>
        <a:xfrm rot="10800000">
          <a:off x="1936811" y="2205"/>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80010" rIns="149352" bIns="80010" numCol="1" spcCol="1270" anchor="ctr" anchorCtr="0">
          <a:noAutofit/>
        </a:bodyPr>
        <a:lstStyle/>
        <a:p>
          <a:pPr lvl="0" algn="ctr" defTabSz="933450" rtl="0">
            <a:lnSpc>
              <a:spcPct val="90000"/>
            </a:lnSpc>
            <a:spcBef>
              <a:spcPct val="0"/>
            </a:spcBef>
            <a:spcAft>
              <a:spcPct val="35000"/>
            </a:spcAft>
          </a:pPr>
          <a:r>
            <a:rPr lang="hr-HR" sz="2100" kern="1200" smtClean="0"/>
            <a:t>Psihosocijalni stres = kompleksan set promjenjivih uvjeta</a:t>
          </a:r>
          <a:endParaRPr lang="hr-HR" sz="2100" kern="1200"/>
        </a:p>
      </dsp:txBody>
      <dsp:txXfrm rot="10800000">
        <a:off x="2112259" y="2205"/>
        <a:ext cx="6817426" cy="701793"/>
      </dsp:txXfrm>
    </dsp:sp>
    <dsp:sp modelId="{40838888-E5E0-4A66-9472-28896E248DE6}">
      <dsp:nvSpPr>
        <dsp:cNvPr id="0" name=""/>
        <dsp:cNvSpPr/>
      </dsp:nvSpPr>
      <dsp:spPr>
        <a:xfrm>
          <a:off x="1585914" y="2205"/>
          <a:ext cx="701793" cy="70179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C4BA65-8513-4267-8A2C-D0F7829F70D7}">
      <dsp:nvSpPr>
        <dsp:cNvPr id="0" name=""/>
        <dsp:cNvSpPr/>
      </dsp:nvSpPr>
      <dsp:spPr>
        <a:xfrm rot="10800000">
          <a:off x="1936811" y="913488"/>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80010" rIns="149352" bIns="80010" numCol="1" spcCol="1270" anchor="ctr" anchorCtr="0">
          <a:noAutofit/>
        </a:bodyPr>
        <a:lstStyle/>
        <a:p>
          <a:pPr lvl="0" algn="ctr" defTabSz="933450" rtl="0">
            <a:lnSpc>
              <a:spcPct val="90000"/>
            </a:lnSpc>
            <a:spcBef>
              <a:spcPct val="0"/>
            </a:spcBef>
            <a:spcAft>
              <a:spcPct val="35000"/>
            </a:spcAft>
          </a:pPr>
          <a:r>
            <a:rPr lang="hr-HR" sz="2100" kern="1200" smtClean="0"/>
            <a:t>Kompleksnost kroz vrijeme</a:t>
          </a:r>
          <a:endParaRPr lang="hr-HR" sz="2100" kern="1200"/>
        </a:p>
      </dsp:txBody>
      <dsp:txXfrm rot="10800000">
        <a:off x="2112259" y="913488"/>
        <a:ext cx="6817426" cy="701793"/>
      </dsp:txXfrm>
    </dsp:sp>
    <dsp:sp modelId="{8D6077CA-630B-4ECA-B738-2B45C291CE25}">
      <dsp:nvSpPr>
        <dsp:cNvPr id="0" name=""/>
        <dsp:cNvSpPr/>
      </dsp:nvSpPr>
      <dsp:spPr>
        <a:xfrm>
          <a:off x="1585914" y="913488"/>
          <a:ext cx="701793" cy="70179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D02679-21CF-4CBF-A0FE-F86B626F6DB1}">
      <dsp:nvSpPr>
        <dsp:cNvPr id="0" name=""/>
        <dsp:cNvSpPr/>
      </dsp:nvSpPr>
      <dsp:spPr>
        <a:xfrm rot="10800000">
          <a:off x="1936811" y="1824772"/>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80010" rIns="149352" bIns="80010" numCol="1" spcCol="1270" anchor="ctr" anchorCtr="0">
          <a:noAutofit/>
        </a:bodyPr>
        <a:lstStyle/>
        <a:p>
          <a:pPr lvl="0" algn="ctr" defTabSz="933450" rtl="0">
            <a:lnSpc>
              <a:spcPct val="90000"/>
            </a:lnSpc>
            <a:spcBef>
              <a:spcPct val="0"/>
            </a:spcBef>
            <a:spcAft>
              <a:spcPct val="35000"/>
            </a:spcAft>
          </a:pPr>
          <a:r>
            <a:rPr lang="hr-HR" sz="2100" kern="1200" smtClean="0"/>
            <a:t>Kompleksnost suvremenog života</a:t>
          </a:r>
          <a:endParaRPr lang="hr-HR" sz="2100" kern="1200"/>
        </a:p>
      </dsp:txBody>
      <dsp:txXfrm rot="10800000">
        <a:off x="2112259" y="1824772"/>
        <a:ext cx="6817426" cy="701793"/>
      </dsp:txXfrm>
    </dsp:sp>
    <dsp:sp modelId="{B0A94B2F-005D-424C-A4AB-DB9D885D918D}">
      <dsp:nvSpPr>
        <dsp:cNvPr id="0" name=""/>
        <dsp:cNvSpPr/>
      </dsp:nvSpPr>
      <dsp:spPr>
        <a:xfrm>
          <a:off x="1585914" y="1824772"/>
          <a:ext cx="701793" cy="70179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90C9EC-D442-4DEA-8B72-FB2B645B8A95}">
      <dsp:nvSpPr>
        <dsp:cNvPr id="0" name=""/>
        <dsp:cNvSpPr/>
      </dsp:nvSpPr>
      <dsp:spPr>
        <a:xfrm rot="10800000">
          <a:off x="1936811" y="2736056"/>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80010" rIns="149352" bIns="80010" numCol="1" spcCol="1270" anchor="ctr" anchorCtr="0">
          <a:noAutofit/>
        </a:bodyPr>
        <a:lstStyle/>
        <a:p>
          <a:pPr lvl="0" algn="ctr" defTabSz="933450" rtl="0">
            <a:lnSpc>
              <a:spcPct val="90000"/>
            </a:lnSpc>
            <a:spcBef>
              <a:spcPct val="0"/>
            </a:spcBef>
            <a:spcAft>
              <a:spcPct val="35000"/>
            </a:spcAft>
          </a:pPr>
          <a:r>
            <a:rPr lang="hr-HR" sz="2100" kern="1200" smtClean="0"/>
            <a:t>Obitelj = kompleksna ekološka niša</a:t>
          </a:r>
          <a:endParaRPr lang="hr-HR" sz="2100" kern="1200"/>
        </a:p>
      </dsp:txBody>
      <dsp:txXfrm rot="10800000">
        <a:off x="2112259" y="2736056"/>
        <a:ext cx="6817426" cy="701793"/>
      </dsp:txXfrm>
    </dsp:sp>
    <dsp:sp modelId="{77D467F8-D7D4-4F95-8EC0-F5317DF048E1}">
      <dsp:nvSpPr>
        <dsp:cNvPr id="0" name=""/>
        <dsp:cNvSpPr/>
      </dsp:nvSpPr>
      <dsp:spPr>
        <a:xfrm>
          <a:off x="1585914" y="2736056"/>
          <a:ext cx="701793" cy="70179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16B3E9-2A24-4A76-9498-E0B02CA94B29}">
      <dsp:nvSpPr>
        <dsp:cNvPr id="0" name=""/>
        <dsp:cNvSpPr/>
      </dsp:nvSpPr>
      <dsp:spPr>
        <a:xfrm rot="10800000">
          <a:off x="1936811" y="3647339"/>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80010" rIns="149352" bIns="80010" numCol="1" spcCol="1270" anchor="ctr" anchorCtr="0">
          <a:noAutofit/>
        </a:bodyPr>
        <a:lstStyle/>
        <a:p>
          <a:pPr lvl="0" algn="ctr" defTabSz="933450" rtl="0">
            <a:lnSpc>
              <a:spcPct val="90000"/>
            </a:lnSpc>
            <a:spcBef>
              <a:spcPct val="0"/>
            </a:spcBef>
            <a:spcAft>
              <a:spcPct val="35000"/>
            </a:spcAft>
          </a:pPr>
          <a:r>
            <a:rPr lang="hr-HR" sz="2100" kern="1200" smtClean="0"/>
            <a:t>Koherentnost unutar složenosti</a:t>
          </a:r>
          <a:endParaRPr lang="hr-HR" sz="2100" kern="1200"/>
        </a:p>
      </dsp:txBody>
      <dsp:txXfrm rot="10800000">
        <a:off x="2112259" y="3647339"/>
        <a:ext cx="6817426" cy="701793"/>
      </dsp:txXfrm>
    </dsp:sp>
    <dsp:sp modelId="{182B27E7-9374-4436-A812-49864B25706A}">
      <dsp:nvSpPr>
        <dsp:cNvPr id="0" name=""/>
        <dsp:cNvSpPr/>
      </dsp:nvSpPr>
      <dsp:spPr>
        <a:xfrm>
          <a:off x="1585914" y="3647339"/>
          <a:ext cx="701793" cy="70179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EAB31-97EB-4A16-858F-3ED94395DEAD}">
      <dsp:nvSpPr>
        <dsp:cNvPr id="0" name=""/>
        <dsp:cNvSpPr/>
      </dsp:nvSpPr>
      <dsp:spPr>
        <a:xfrm>
          <a:off x="3059930" y="905"/>
          <a:ext cx="2118132" cy="10590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hr-HR" sz="1700" kern="1200" dirty="0" smtClean="0"/>
            <a:t>Organizacijska spremnost na kompleksne promjene</a:t>
          </a:r>
          <a:endParaRPr lang="hr-HR" sz="1700" kern="1200" dirty="0"/>
        </a:p>
      </dsp:txBody>
      <dsp:txXfrm>
        <a:off x="3090949" y="31924"/>
        <a:ext cx="2056094" cy="997028"/>
      </dsp:txXfrm>
    </dsp:sp>
    <dsp:sp modelId="{622212BA-BD66-415D-8852-CAB13CBF13C8}">
      <dsp:nvSpPr>
        <dsp:cNvPr id="0" name=""/>
        <dsp:cNvSpPr/>
      </dsp:nvSpPr>
      <dsp:spPr>
        <a:xfrm>
          <a:off x="3271744" y="1059971"/>
          <a:ext cx="211813" cy="794299"/>
        </a:xfrm>
        <a:custGeom>
          <a:avLst/>
          <a:gdLst/>
          <a:ahLst/>
          <a:cxnLst/>
          <a:rect l="0" t="0" r="0" b="0"/>
          <a:pathLst>
            <a:path>
              <a:moveTo>
                <a:pt x="0" y="0"/>
              </a:moveTo>
              <a:lnTo>
                <a:pt x="0" y="794299"/>
              </a:lnTo>
              <a:lnTo>
                <a:pt x="211813" y="7942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98996-E8A1-4AD9-810F-393ED027722F}">
      <dsp:nvSpPr>
        <dsp:cNvPr id="0" name=""/>
        <dsp:cNvSpPr/>
      </dsp:nvSpPr>
      <dsp:spPr>
        <a:xfrm>
          <a:off x="3483557" y="1324737"/>
          <a:ext cx="1694506" cy="10590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hr-HR" sz="1400" kern="1200" smtClean="0"/>
            <a:t>Zajednička predanost</a:t>
          </a:r>
          <a:endParaRPr lang="hr-HR" sz="1400" kern="1200"/>
        </a:p>
      </dsp:txBody>
      <dsp:txXfrm>
        <a:off x="3514576" y="1355756"/>
        <a:ext cx="1632468" cy="997028"/>
      </dsp:txXfrm>
    </dsp:sp>
    <dsp:sp modelId="{D57C0BA1-EF57-4837-AF2C-50CBCBC92E14}">
      <dsp:nvSpPr>
        <dsp:cNvPr id="0" name=""/>
        <dsp:cNvSpPr/>
      </dsp:nvSpPr>
      <dsp:spPr>
        <a:xfrm>
          <a:off x="3271744" y="1059971"/>
          <a:ext cx="211813" cy="2118132"/>
        </a:xfrm>
        <a:custGeom>
          <a:avLst/>
          <a:gdLst/>
          <a:ahLst/>
          <a:cxnLst/>
          <a:rect l="0" t="0" r="0" b="0"/>
          <a:pathLst>
            <a:path>
              <a:moveTo>
                <a:pt x="0" y="0"/>
              </a:moveTo>
              <a:lnTo>
                <a:pt x="0" y="2118132"/>
              </a:lnTo>
              <a:lnTo>
                <a:pt x="211813" y="2118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E2C039-E073-4B30-9CD7-106951740C15}">
      <dsp:nvSpPr>
        <dsp:cNvPr id="0" name=""/>
        <dsp:cNvSpPr/>
      </dsp:nvSpPr>
      <dsp:spPr>
        <a:xfrm>
          <a:off x="3483557" y="2648570"/>
          <a:ext cx="1694506" cy="10590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hr-HR" sz="1400" kern="1200" smtClean="0"/>
            <a:t>Kolektivno samopouzdanje</a:t>
          </a:r>
          <a:endParaRPr lang="hr-HR" sz="1400" kern="1200"/>
        </a:p>
      </dsp:txBody>
      <dsp:txXfrm>
        <a:off x="3514576" y="2679589"/>
        <a:ext cx="1632468" cy="997028"/>
      </dsp:txXfrm>
    </dsp:sp>
    <dsp:sp modelId="{CD9B4793-7818-467A-8D65-8C6CB7A6882F}">
      <dsp:nvSpPr>
        <dsp:cNvPr id="0" name=""/>
        <dsp:cNvSpPr/>
      </dsp:nvSpPr>
      <dsp:spPr>
        <a:xfrm>
          <a:off x="3271744" y="1059971"/>
          <a:ext cx="211813" cy="3441965"/>
        </a:xfrm>
        <a:custGeom>
          <a:avLst/>
          <a:gdLst/>
          <a:ahLst/>
          <a:cxnLst/>
          <a:rect l="0" t="0" r="0" b="0"/>
          <a:pathLst>
            <a:path>
              <a:moveTo>
                <a:pt x="0" y="0"/>
              </a:moveTo>
              <a:lnTo>
                <a:pt x="0" y="3441965"/>
              </a:lnTo>
              <a:lnTo>
                <a:pt x="211813" y="34419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44813A-D88D-4445-B48F-389AAA7634A6}">
      <dsp:nvSpPr>
        <dsp:cNvPr id="0" name=""/>
        <dsp:cNvSpPr/>
      </dsp:nvSpPr>
      <dsp:spPr>
        <a:xfrm>
          <a:off x="3483557" y="3972403"/>
          <a:ext cx="1694506" cy="10590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hr-HR" sz="1400" kern="1200" smtClean="0"/>
            <a:t>Ne garantira učinkovitost intervencije!</a:t>
          </a:r>
          <a:endParaRPr lang="hr-HR" sz="1400" kern="1200"/>
        </a:p>
      </dsp:txBody>
      <dsp:txXfrm>
        <a:off x="3514576" y="4003422"/>
        <a:ext cx="1632468" cy="997028"/>
      </dsp:txXfrm>
    </dsp:sp>
    <dsp:sp modelId="{BDA3A86A-D1F7-44D6-B60F-6294BD78735C}">
      <dsp:nvSpPr>
        <dsp:cNvPr id="0" name=""/>
        <dsp:cNvSpPr/>
      </dsp:nvSpPr>
      <dsp:spPr>
        <a:xfrm>
          <a:off x="5707596" y="905"/>
          <a:ext cx="2118132" cy="10590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hr-HR" sz="1700" kern="1200" smtClean="0"/>
            <a:t>Spremnost na promjenu korisnika</a:t>
          </a:r>
          <a:endParaRPr lang="hr-HR" sz="1700" kern="1200"/>
        </a:p>
      </dsp:txBody>
      <dsp:txXfrm>
        <a:off x="5738615" y="31924"/>
        <a:ext cx="2056094" cy="997028"/>
      </dsp:txXfrm>
    </dsp:sp>
    <dsp:sp modelId="{0AA42349-1BC6-43F2-9AEE-44EA20362985}">
      <dsp:nvSpPr>
        <dsp:cNvPr id="0" name=""/>
        <dsp:cNvSpPr/>
      </dsp:nvSpPr>
      <dsp:spPr>
        <a:xfrm>
          <a:off x="5919409" y="1059971"/>
          <a:ext cx="211813" cy="794299"/>
        </a:xfrm>
        <a:custGeom>
          <a:avLst/>
          <a:gdLst/>
          <a:ahLst/>
          <a:cxnLst/>
          <a:rect l="0" t="0" r="0" b="0"/>
          <a:pathLst>
            <a:path>
              <a:moveTo>
                <a:pt x="0" y="0"/>
              </a:moveTo>
              <a:lnTo>
                <a:pt x="0" y="794299"/>
              </a:lnTo>
              <a:lnTo>
                <a:pt x="211813" y="7942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E84922-B7B5-4568-8830-E59EC9160706}">
      <dsp:nvSpPr>
        <dsp:cNvPr id="0" name=""/>
        <dsp:cNvSpPr/>
      </dsp:nvSpPr>
      <dsp:spPr>
        <a:xfrm>
          <a:off x="6131223" y="1324737"/>
          <a:ext cx="1694506" cy="10590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hr-HR" sz="1400" kern="1200" smtClean="0"/>
            <a:t>Motivacija = kompleksan koncept</a:t>
          </a:r>
          <a:endParaRPr lang="hr-HR" sz="1400" kern="1200"/>
        </a:p>
      </dsp:txBody>
      <dsp:txXfrm>
        <a:off x="6162242" y="1355756"/>
        <a:ext cx="1632468" cy="997028"/>
      </dsp:txXfrm>
    </dsp:sp>
    <dsp:sp modelId="{D0E84037-66C9-4879-8CAE-7247B604CAF7}">
      <dsp:nvSpPr>
        <dsp:cNvPr id="0" name=""/>
        <dsp:cNvSpPr/>
      </dsp:nvSpPr>
      <dsp:spPr>
        <a:xfrm>
          <a:off x="5919409" y="1059971"/>
          <a:ext cx="211813" cy="2118132"/>
        </a:xfrm>
        <a:custGeom>
          <a:avLst/>
          <a:gdLst/>
          <a:ahLst/>
          <a:cxnLst/>
          <a:rect l="0" t="0" r="0" b="0"/>
          <a:pathLst>
            <a:path>
              <a:moveTo>
                <a:pt x="0" y="0"/>
              </a:moveTo>
              <a:lnTo>
                <a:pt x="0" y="2118132"/>
              </a:lnTo>
              <a:lnTo>
                <a:pt x="211813" y="21181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A72C1E-A5A2-4556-A99C-B0B6A27F7F5F}">
      <dsp:nvSpPr>
        <dsp:cNvPr id="0" name=""/>
        <dsp:cNvSpPr/>
      </dsp:nvSpPr>
      <dsp:spPr>
        <a:xfrm>
          <a:off x="6131223" y="2648570"/>
          <a:ext cx="1694506" cy="10590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hr-HR" sz="1400" kern="1200" dirty="0" smtClean="0"/>
            <a:t>Spremnost na promjenu i spremnost na intervencije</a:t>
          </a:r>
          <a:endParaRPr lang="hr-HR" sz="1400" kern="1200" dirty="0"/>
        </a:p>
      </dsp:txBody>
      <dsp:txXfrm>
        <a:off x="6162242" y="2679589"/>
        <a:ext cx="1632468" cy="997028"/>
      </dsp:txXfrm>
    </dsp:sp>
    <dsp:sp modelId="{F37A1014-986E-4078-AA0F-A1C8C18EC0B7}">
      <dsp:nvSpPr>
        <dsp:cNvPr id="0" name=""/>
        <dsp:cNvSpPr/>
      </dsp:nvSpPr>
      <dsp:spPr>
        <a:xfrm>
          <a:off x="5919409" y="1059971"/>
          <a:ext cx="211813" cy="3441965"/>
        </a:xfrm>
        <a:custGeom>
          <a:avLst/>
          <a:gdLst/>
          <a:ahLst/>
          <a:cxnLst/>
          <a:rect l="0" t="0" r="0" b="0"/>
          <a:pathLst>
            <a:path>
              <a:moveTo>
                <a:pt x="0" y="0"/>
              </a:moveTo>
              <a:lnTo>
                <a:pt x="0" y="3441965"/>
              </a:lnTo>
              <a:lnTo>
                <a:pt x="211813" y="34419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56749-3AEA-4307-AB8F-2BB5FB2F51D2}">
      <dsp:nvSpPr>
        <dsp:cNvPr id="0" name=""/>
        <dsp:cNvSpPr/>
      </dsp:nvSpPr>
      <dsp:spPr>
        <a:xfrm>
          <a:off x="6131223" y="3972403"/>
          <a:ext cx="1694506" cy="10590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hr-HR" sz="1400" kern="1200" smtClean="0"/>
            <a:t>Spremnost pojedinca na promjenu vs. spremnost sustava na promjenu</a:t>
          </a:r>
          <a:endParaRPr lang="hr-HR" sz="1400" kern="1200"/>
        </a:p>
      </dsp:txBody>
      <dsp:txXfrm>
        <a:off x="6162242" y="4003422"/>
        <a:ext cx="1632468" cy="9970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2D7D7-FB50-4C9F-BD25-E218BFD0118D}">
      <dsp:nvSpPr>
        <dsp:cNvPr id="0" name=""/>
        <dsp:cNvSpPr/>
      </dsp:nvSpPr>
      <dsp:spPr>
        <a:xfrm>
          <a:off x="2817" y="312107"/>
          <a:ext cx="4354115" cy="174164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lvl="0" algn="ctr" defTabSz="1778000" rtl="0">
            <a:lnSpc>
              <a:spcPct val="90000"/>
            </a:lnSpc>
            <a:spcBef>
              <a:spcPct val="0"/>
            </a:spcBef>
            <a:spcAft>
              <a:spcPct val="35000"/>
            </a:spcAft>
          </a:pPr>
          <a:r>
            <a:rPr lang="hr-HR" sz="4000" kern="1200" smtClean="0"/>
            <a:t>Kompleksan ishod</a:t>
          </a:r>
          <a:endParaRPr lang="hr-HR" sz="4000" kern="1200"/>
        </a:p>
      </dsp:txBody>
      <dsp:txXfrm>
        <a:off x="873640" y="312107"/>
        <a:ext cx="2612469" cy="1741646"/>
      </dsp:txXfrm>
    </dsp:sp>
    <dsp:sp modelId="{BCFA6E23-5C8F-43E9-BFFB-D7C59DFD2525}">
      <dsp:nvSpPr>
        <dsp:cNvPr id="0" name=""/>
        <dsp:cNvSpPr/>
      </dsp:nvSpPr>
      <dsp:spPr>
        <a:xfrm>
          <a:off x="3790898" y="460147"/>
          <a:ext cx="3613915" cy="1445566"/>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hr-HR" sz="2500" kern="1200" smtClean="0"/>
            <a:t>Zadovoljstvo pojedinim domenama života</a:t>
          </a:r>
          <a:endParaRPr lang="hr-HR" sz="2500" kern="1200"/>
        </a:p>
      </dsp:txBody>
      <dsp:txXfrm>
        <a:off x="4513681" y="460147"/>
        <a:ext cx="2168349" cy="1445566"/>
      </dsp:txXfrm>
    </dsp:sp>
    <dsp:sp modelId="{71571EF3-90A2-49DD-8FBA-37A1BF7DDEC5}">
      <dsp:nvSpPr>
        <dsp:cNvPr id="0" name=""/>
        <dsp:cNvSpPr/>
      </dsp:nvSpPr>
      <dsp:spPr>
        <a:xfrm>
          <a:off x="6898866" y="460147"/>
          <a:ext cx="3613915" cy="1445566"/>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hr-HR" sz="2500" kern="1200" smtClean="0"/>
            <a:t>Na njega utječe velik broj različitih čimbenika</a:t>
          </a:r>
          <a:endParaRPr lang="hr-HR" sz="2500" kern="1200"/>
        </a:p>
      </dsp:txBody>
      <dsp:txXfrm>
        <a:off x="7621649" y="460147"/>
        <a:ext cx="2168349" cy="1445566"/>
      </dsp:txXfrm>
    </dsp:sp>
    <dsp:sp modelId="{071E90CC-3A81-4118-8FD8-E44701A8A2EA}">
      <dsp:nvSpPr>
        <dsp:cNvPr id="0" name=""/>
        <dsp:cNvSpPr/>
      </dsp:nvSpPr>
      <dsp:spPr>
        <a:xfrm>
          <a:off x="2817" y="2297584"/>
          <a:ext cx="4354115" cy="174164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lvl="0" algn="ctr" defTabSz="1778000" rtl="0">
            <a:lnSpc>
              <a:spcPct val="90000"/>
            </a:lnSpc>
            <a:spcBef>
              <a:spcPct val="0"/>
            </a:spcBef>
            <a:spcAft>
              <a:spcPct val="35000"/>
            </a:spcAft>
          </a:pPr>
          <a:r>
            <a:rPr lang="hr-HR" sz="4000" kern="1200" smtClean="0"/>
            <a:t>Samo jedan od ishoda!</a:t>
          </a:r>
          <a:endParaRPr lang="hr-HR" sz="4000" kern="1200"/>
        </a:p>
      </dsp:txBody>
      <dsp:txXfrm>
        <a:off x="873640" y="2297584"/>
        <a:ext cx="2612469" cy="17416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C957C-E2D3-4B39-8474-7E6F5389EB70}">
      <dsp:nvSpPr>
        <dsp:cNvPr id="0" name=""/>
        <dsp:cNvSpPr/>
      </dsp:nvSpPr>
      <dsp:spPr>
        <a:xfrm>
          <a:off x="1283" y="0"/>
          <a:ext cx="3337470"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hr-HR" sz="3600" kern="1200" dirty="0" smtClean="0"/>
            <a:t>Obiteljska otpornost</a:t>
          </a:r>
          <a:endParaRPr lang="hr-HR" sz="3600" kern="1200" dirty="0"/>
        </a:p>
      </dsp:txBody>
      <dsp:txXfrm>
        <a:off x="1283" y="0"/>
        <a:ext cx="3337470" cy="1305401"/>
      </dsp:txXfrm>
    </dsp:sp>
    <dsp:sp modelId="{F4AFE04D-7302-457F-9F76-335A7285F7E7}">
      <dsp:nvSpPr>
        <dsp:cNvPr id="0" name=""/>
        <dsp:cNvSpPr/>
      </dsp:nvSpPr>
      <dsp:spPr>
        <a:xfrm>
          <a:off x="335030" y="1305401"/>
          <a:ext cx="2669976"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980" tIns="70485" rIns="93980" bIns="70485" numCol="1" spcCol="1270" anchor="ctr" anchorCtr="0">
          <a:noAutofit/>
        </a:bodyPr>
        <a:lstStyle/>
        <a:p>
          <a:pPr lvl="0" algn="ctr" defTabSz="1644650">
            <a:lnSpc>
              <a:spcPct val="90000"/>
            </a:lnSpc>
            <a:spcBef>
              <a:spcPct val="0"/>
            </a:spcBef>
            <a:spcAft>
              <a:spcPct val="35000"/>
            </a:spcAft>
          </a:pPr>
          <a:r>
            <a:rPr lang="hr-HR" sz="3700" kern="1200" dirty="0" smtClean="0"/>
            <a:t>Kompleksan proces</a:t>
          </a:r>
          <a:endParaRPr lang="hr-HR" sz="3700" kern="1200" dirty="0"/>
        </a:p>
      </dsp:txBody>
      <dsp:txXfrm>
        <a:off x="413231" y="1383602"/>
        <a:ext cx="2513574" cy="2671967"/>
      </dsp:txXfrm>
    </dsp:sp>
    <dsp:sp modelId="{1D8C7859-2CEF-45E7-BE82-302B3E460345}">
      <dsp:nvSpPr>
        <dsp:cNvPr id="0" name=""/>
        <dsp:cNvSpPr/>
      </dsp:nvSpPr>
      <dsp:spPr>
        <a:xfrm>
          <a:off x="3589064" y="0"/>
          <a:ext cx="3337470"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hr-HR" sz="3600" kern="1200" dirty="0" smtClean="0"/>
            <a:t>Spremnost na promjenu</a:t>
          </a:r>
          <a:endParaRPr lang="hr-HR" sz="3600" kern="1200" dirty="0"/>
        </a:p>
      </dsp:txBody>
      <dsp:txXfrm>
        <a:off x="3589064" y="0"/>
        <a:ext cx="3337470" cy="1305401"/>
      </dsp:txXfrm>
    </dsp:sp>
    <dsp:sp modelId="{31445EBA-B954-4E07-877C-323A251E826A}">
      <dsp:nvSpPr>
        <dsp:cNvPr id="0" name=""/>
        <dsp:cNvSpPr/>
      </dsp:nvSpPr>
      <dsp:spPr>
        <a:xfrm>
          <a:off x="3922811" y="1305401"/>
          <a:ext cx="2669976"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980" tIns="70485" rIns="93980" bIns="70485" numCol="1" spcCol="1270" anchor="ctr" anchorCtr="0">
          <a:noAutofit/>
        </a:bodyPr>
        <a:lstStyle/>
        <a:p>
          <a:pPr lvl="0" algn="ctr" defTabSz="1644650">
            <a:lnSpc>
              <a:spcPct val="90000"/>
            </a:lnSpc>
            <a:spcBef>
              <a:spcPct val="0"/>
            </a:spcBef>
            <a:spcAft>
              <a:spcPct val="35000"/>
            </a:spcAft>
          </a:pPr>
          <a:r>
            <a:rPr lang="hr-HR" sz="3700" kern="1200" dirty="0" smtClean="0"/>
            <a:t>Kompleksan preduvjet</a:t>
          </a:r>
          <a:endParaRPr lang="hr-HR" sz="3700" kern="1200" dirty="0"/>
        </a:p>
      </dsp:txBody>
      <dsp:txXfrm>
        <a:off x="4001012" y="1383602"/>
        <a:ext cx="2513574" cy="2671967"/>
      </dsp:txXfrm>
    </dsp:sp>
    <dsp:sp modelId="{DE240661-D98D-4B3E-8472-FB7CC96C06DD}">
      <dsp:nvSpPr>
        <dsp:cNvPr id="0" name=""/>
        <dsp:cNvSpPr/>
      </dsp:nvSpPr>
      <dsp:spPr>
        <a:xfrm>
          <a:off x="7176845" y="0"/>
          <a:ext cx="3337470"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hr-HR" sz="3600" kern="1200" dirty="0" smtClean="0"/>
            <a:t>Zadovoljstvo životom</a:t>
          </a:r>
          <a:endParaRPr lang="hr-HR" sz="3600" kern="1200" dirty="0"/>
        </a:p>
      </dsp:txBody>
      <dsp:txXfrm>
        <a:off x="7176845" y="0"/>
        <a:ext cx="3337470" cy="1305401"/>
      </dsp:txXfrm>
    </dsp:sp>
    <dsp:sp modelId="{E8458C35-6DA5-4B95-A177-74A24417215A}">
      <dsp:nvSpPr>
        <dsp:cNvPr id="0" name=""/>
        <dsp:cNvSpPr/>
      </dsp:nvSpPr>
      <dsp:spPr>
        <a:xfrm>
          <a:off x="7510592" y="1305401"/>
          <a:ext cx="2669976"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980" tIns="70485" rIns="93980" bIns="70485" numCol="1" spcCol="1270" anchor="ctr" anchorCtr="0">
          <a:noAutofit/>
        </a:bodyPr>
        <a:lstStyle/>
        <a:p>
          <a:pPr lvl="0" algn="ctr" defTabSz="1644650">
            <a:lnSpc>
              <a:spcPct val="90000"/>
            </a:lnSpc>
            <a:spcBef>
              <a:spcPct val="0"/>
            </a:spcBef>
            <a:spcAft>
              <a:spcPct val="35000"/>
            </a:spcAft>
          </a:pPr>
          <a:r>
            <a:rPr lang="hr-HR" sz="3700" kern="1200" dirty="0" smtClean="0"/>
            <a:t>Kompleksan ishod</a:t>
          </a:r>
          <a:endParaRPr lang="hr-HR" sz="3700" kern="1200" dirty="0"/>
        </a:p>
      </dsp:txBody>
      <dsp:txXfrm>
        <a:off x="7588793" y="1383602"/>
        <a:ext cx="2513574" cy="26719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D9124F-2769-446D-B6F8-062C1F39AE5C}" type="datetimeFigureOut">
              <a:rPr lang="hr-HR" smtClean="0"/>
              <a:t>23.5.2018.</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C3494-2520-461B-9B9B-E7407CA4B8E2}" type="slidenum">
              <a:rPr lang="hr-HR" smtClean="0"/>
              <a:t>‹#›</a:t>
            </a:fld>
            <a:endParaRPr lang="hr-HR"/>
          </a:p>
        </p:txBody>
      </p:sp>
    </p:spTree>
    <p:extLst>
      <p:ext uri="{BB962C8B-B14F-4D97-AF65-F5344CB8AC3E}">
        <p14:creationId xmlns:p14="http://schemas.microsoft.com/office/powerpoint/2010/main" val="2024090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1</a:t>
            </a:fld>
            <a:endParaRPr lang="hr-HR"/>
          </a:p>
        </p:txBody>
      </p:sp>
    </p:spTree>
    <p:extLst>
      <p:ext uri="{BB962C8B-B14F-4D97-AF65-F5344CB8AC3E}">
        <p14:creationId xmlns:p14="http://schemas.microsoft.com/office/powerpoint/2010/main" val="2416577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13</a:t>
            </a:fld>
            <a:endParaRPr lang="hr-HR"/>
          </a:p>
        </p:txBody>
      </p:sp>
    </p:spTree>
    <p:extLst>
      <p:ext uri="{BB962C8B-B14F-4D97-AF65-F5344CB8AC3E}">
        <p14:creationId xmlns:p14="http://schemas.microsoft.com/office/powerpoint/2010/main" val="330805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Pojam kompleksnih intervencija često je korišten, pogotovo u područjima medicine i javnog zdravstva (</a:t>
            </a:r>
            <a:r>
              <a:rPr lang="de-DE" sz="1200" kern="1200" dirty="0" smtClean="0">
                <a:solidFill>
                  <a:schemeClr val="tx1"/>
                </a:solidFill>
                <a:effectLst/>
                <a:latin typeface="+mn-lt"/>
                <a:ea typeface="+mn-ea"/>
                <a:cs typeface="+mn-cs"/>
              </a:rPr>
              <a:t>Craig i sur., 2008, Campbell i sur., 2000 </a:t>
            </a:r>
            <a:r>
              <a:rPr lang="hr-HR" sz="1200" kern="1200" dirty="0" smtClean="0">
                <a:solidFill>
                  <a:schemeClr val="tx1"/>
                </a:solidFill>
                <a:effectLst/>
                <a:latin typeface="+mn-lt"/>
                <a:ea typeface="+mn-ea"/>
                <a:cs typeface="+mn-cs"/>
              </a:rPr>
              <a:t>), ali i u području socijalne skrbi i obrazovanja (</a:t>
            </a:r>
            <a:r>
              <a:rPr lang="de-DE" sz="1200" kern="1200" dirty="0" smtClean="0">
                <a:solidFill>
                  <a:schemeClr val="tx1"/>
                </a:solidFill>
                <a:effectLst/>
                <a:latin typeface="+mn-lt"/>
                <a:ea typeface="+mn-ea"/>
                <a:cs typeface="+mn-cs"/>
              </a:rPr>
              <a:t>Brown, 1992; Byrne, 1998; Gorard i Taylor, 2004; Davis, 2008; Egan i sur., 2009; Snyder, 2013</a:t>
            </a:r>
            <a:endParaRPr lang="hr-HR"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Complex interventions are widely used in the health service, in public health practice, and in areas of social policy that have important health consequences, such as education, transport, and housing.</a:t>
            </a:r>
            <a:endParaRPr lang="hr-HR"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Randomised</a:t>
            </a:r>
            <a:r>
              <a:rPr lang="en-US" sz="1200" b="0" i="0" kern="1200" dirty="0" smtClean="0">
                <a:solidFill>
                  <a:schemeClr val="tx1"/>
                </a:solidFill>
                <a:effectLst/>
                <a:latin typeface="+mn-lt"/>
                <a:ea typeface="+mn-ea"/>
                <a:cs typeface="+mn-cs"/>
              </a:rPr>
              <a:t> controlled trials are widely accepted as the most reliable method of determining effectiveness, but most trials have evaluated the effects of a single intervention such as a drug</a:t>
            </a:r>
            <a:endParaRPr lang="hr-HR" sz="1200" b="0" i="0" kern="1200" dirty="0" smtClean="0">
              <a:solidFill>
                <a:schemeClr val="tx1"/>
              </a:solidFill>
              <a:effectLst/>
              <a:latin typeface="+mn-lt"/>
              <a:ea typeface="+mn-ea"/>
              <a:cs typeface="+mn-cs"/>
            </a:endParaRPr>
          </a:p>
          <a:p>
            <a:r>
              <a:rPr lang="hr-HR" sz="1200" b="0" i="0" kern="1200" dirty="0" err="1" smtClean="0">
                <a:solidFill>
                  <a:schemeClr val="tx1"/>
                </a:solidFill>
                <a:effectLst/>
                <a:latin typeface="+mn-lt"/>
                <a:ea typeface="+mn-ea"/>
                <a:cs typeface="+mn-cs"/>
              </a:rPr>
              <a:t>The</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lion’s</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share</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of</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my</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current</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research</a:t>
            </a:r>
            <a:r>
              <a:rPr lang="hr-HR" sz="1200" b="0" i="0" kern="1200" dirty="0" smtClean="0">
                <a:solidFill>
                  <a:schemeClr val="tx1"/>
                </a:solidFill>
                <a:effectLst/>
                <a:latin typeface="+mn-lt"/>
                <a:ea typeface="+mn-ea"/>
                <a:cs typeface="+mn-cs"/>
              </a:rPr>
              <a:t> program </a:t>
            </a:r>
            <a:r>
              <a:rPr lang="hr-HR" sz="1200" b="0" i="0" kern="1200" dirty="0" err="1" smtClean="0">
                <a:solidFill>
                  <a:schemeClr val="tx1"/>
                </a:solidFill>
                <a:effectLst/>
                <a:latin typeface="+mn-lt"/>
                <a:ea typeface="+mn-ea"/>
                <a:cs typeface="+mn-cs"/>
              </a:rPr>
              <a:t>is</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devoted</a:t>
            </a:r>
            <a:r>
              <a:rPr lang="hr-HR" sz="1200" b="0" i="0" kern="1200" dirty="0" smtClean="0">
                <a:solidFill>
                  <a:schemeClr val="tx1"/>
                </a:solidFill>
                <a:effectLst/>
                <a:latin typeface="+mn-lt"/>
                <a:ea typeface="+mn-ea"/>
                <a:cs typeface="+mn-cs"/>
              </a:rPr>
              <a:t> to </a:t>
            </a:r>
            <a:r>
              <a:rPr lang="hr-HR" sz="1200" b="0" i="0" kern="1200" dirty="0" err="1" smtClean="0">
                <a:solidFill>
                  <a:schemeClr val="tx1"/>
                </a:solidFill>
                <a:effectLst/>
                <a:latin typeface="+mn-lt"/>
                <a:ea typeface="+mn-ea"/>
                <a:cs typeface="+mn-cs"/>
              </a:rPr>
              <a:t>the</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study</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of</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learning</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in</a:t>
            </a:r>
            <a:r>
              <a:rPr lang="hr-HR" sz="1200" b="0" i="0" kern="1200" dirty="0" smtClean="0">
                <a:solidFill>
                  <a:schemeClr val="tx1"/>
                </a:solidFill>
                <a:effectLst/>
                <a:latin typeface="+mn-lt"/>
                <a:ea typeface="+mn-ea"/>
                <a:cs typeface="+mn-cs"/>
              </a:rPr>
              <a:t> </a:t>
            </a:r>
            <a:r>
              <a:rPr lang="hr-HR" sz="1200" b="0" i="0" kern="1200" dirty="0" err="1" smtClean="0">
                <a:solidFill>
                  <a:schemeClr val="tx1"/>
                </a:solidFill>
                <a:effectLst/>
                <a:latin typeface="+mn-lt"/>
                <a:ea typeface="+mn-ea"/>
                <a:cs typeface="+mn-cs"/>
              </a:rPr>
              <a:t>the</a:t>
            </a:r>
            <a:r>
              <a:rPr lang="hr-HR" sz="1200" b="0" i="0" kern="1200" baseline="0" dirty="0" smtClean="0">
                <a:solidFill>
                  <a:schemeClr val="tx1"/>
                </a:solidFill>
                <a:effectLst/>
                <a:latin typeface="+mn-lt"/>
                <a:ea typeface="+mn-ea"/>
                <a:cs typeface="+mn-cs"/>
              </a:rPr>
              <a:t> </a:t>
            </a:r>
            <a:r>
              <a:rPr lang="hr-HR" sz="1200" b="0" i="0" kern="1200" baseline="0" dirty="0" err="1" smtClean="0">
                <a:solidFill>
                  <a:schemeClr val="tx1"/>
                </a:solidFill>
                <a:effectLst/>
                <a:latin typeface="+mn-lt"/>
                <a:ea typeface="+mn-ea"/>
                <a:cs typeface="+mn-cs"/>
              </a:rPr>
              <a:t>blooming</a:t>
            </a:r>
            <a:r>
              <a:rPr lang="hr-HR" sz="1200" b="0" i="0" kern="1200" baseline="0" dirty="0" smtClean="0">
                <a:solidFill>
                  <a:schemeClr val="tx1"/>
                </a:solidFill>
                <a:effectLst/>
                <a:latin typeface="+mn-lt"/>
                <a:ea typeface="+mn-ea"/>
                <a:cs typeface="+mn-cs"/>
              </a:rPr>
              <a:t>, </a:t>
            </a:r>
            <a:r>
              <a:rPr lang="hr-HR" sz="1200" b="0" i="0" kern="1200" baseline="0" dirty="0" err="1" smtClean="0">
                <a:solidFill>
                  <a:schemeClr val="tx1"/>
                </a:solidFill>
                <a:effectLst/>
                <a:latin typeface="+mn-lt"/>
                <a:ea typeface="+mn-ea"/>
                <a:cs typeface="+mn-cs"/>
              </a:rPr>
              <a:t>buzzing</a:t>
            </a:r>
            <a:r>
              <a:rPr lang="hr-HR" sz="1200" b="0" i="0" kern="1200" baseline="0" dirty="0" smtClean="0">
                <a:solidFill>
                  <a:schemeClr val="tx1"/>
                </a:solidFill>
                <a:effectLst/>
                <a:latin typeface="+mn-lt"/>
                <a:ea typeface="+mn-ea"/>
                <a:cs typeface="+mn-cs"/>
              </a:rPr>
              <a:t> </a:t>
            </a:r>
            <a:r>
              <a:rPr lang="hr-HR" sz="1200" b="0" i="0" kern="1200" baseline="0" dirty="0" err="1" smtClean="0">
                <a:solidFill>
                  <a:schemeClr val="tx1"/>
                </a:solidFill>
                <a:effectLst/>
                <a:latin typeface="+mn-lt"/>
                <a:ea typeface="+mn-ea"/>
                <a:cs typeface="+mn-cs"/>
              </a:rPr>
              <a:t>confusion</a:t>
            </a:r>
            <a:r>
              <a:rPr lang="hr-HR" sz="1200" b="0" i="0" kern="1200" baseline="0" dirty="0" smtClean="0">
                <a:solidFill>
                  <a:schemeClr val="tx1"/>
                </a:solidFill>
                <a:effectLst/>
                <a:latin typeface="+mn-lt"/>
                <a:ea typeface="+mn-ea"/>
                <a:cs typeface="+mn-cs"/>
              </a:rPr>
              <a:t> </a:t>
            </a:r>
            <a:r>
              <a:rPr lang="hr-HR" sz="1200" b="0" i="0" kern="1200" baseline="0" dirty="0" err="1" smtClean="0">
                <a:solidFill>
                  <a:schemeClr val="tx1"/>
                </a:solidFill>
                <a:effectLst/>
                <a:latin typeface="+mn-lt"/>
                <a:ea typeface="+mn-ea"/>
                <a:cs typeface="+mn-cs"/>
              </a:rPr>
              <a:t>of</a:t>
            </a:r>
            <a:r>
              <a:rPr lang="hr-HR" sz="1200" b="0" i="0" kern="1200" baseline="0" dirty="0" smtClean="0">
                <a:solidFill>
                  <a:schemeClr val="tx1"/>
                </a:solidFill>
                <a:effectLst/>
                <a:latin typeface="+mn-lt"/>
                <a:ea typeface="+mn-ea"/>
                <a:cs typeface="+mn-cs"/>
              </a:rPr>
              <a:t> </a:t>
            </a:r>
            <a:r>
              <a:rPr lang="hr-HR" sz="1200" b="0" i="0" kern="1200" baseline="0" dirty="0" err="1" smtClean="0">
                <a:solidFill>
                  <a:schemeClr val="tx1"/>
                </a:solidFill>
                <a:effectLst/>
                <a:latin typeface="+mn-lt"/>
                <a:ea typeface="+mn-ea"/>
                <a:cs typeface="+mn-cs"/>
              </a:rPr>
              <a:t>inner-city</a:t>
            </a:r>
            <a:r>
              <a:rPr lang="hr-HR" sz="1200" b="0" i="0" kern="1200" baseline="0" dirty="0" smtClean="0">
                <a:solidFill>
                  <a:schemeClr val="tx1"/>
                </a:solidFill>
                <a:effectLst/>
                <a:latin typeface="+mn-lt"/>
                <a:ea typeface="+mn-ea"/>
                <a:cs typeface="+mn-cs"/>
              </a:rPr>
              <a:t> </a:t>
            </a:r>
            <a:r>
              <a:rPr lang="hr-HR" sz="1200" b="0" i="0" kern="1200" baseline="0" dirty="0" err="1" smtClean="0">
                <a:solidFill>
                  <a:schemeClr val="tx1"/>
                </a:solidFill>
                <a:effectLst/>
                <a:latin typeface="+mn-lt"/>
                <a:ea typeface="+mn-ea"/>
                <a:cs typeface="+mn-cs"/>
              </a:rPr>
              <a:t>classrooms</a:t>
            </a:r>
            <a:r>
              <a:rPr lang="hr-HR" sz="1200" b="0" i="0" kern="1200" baseline="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Complex interventions are more than the sum of their parts, and interventions need to be better </a:t>
            </a:r>
            <a:r>
              <a:rPr lang="en-US" sz="1200" b="0" i="0" kern="1200" dirty="0" err="1" smtClean="0">
                <a:solidFill>
                  <a:schemeClr val="tx1"/>
                </a:solidFill>
                <a:effectLst/>
                <a:latin typeface="+mn-lt"/>
                <a:ea typeface="+mn-ea"/>
                <a:cs typeface="+mn-cs"/>
              </a:rPr>
              <a:t>theorised</a:t>
            </a:r>
            <a:r>
              <a:rPr lang="en-US" sz="1200" b="0" i="0" kern="1200" dirty="0" smtClean="0">
                <a:solidFill>
                  <a:schemeClr val="tx1"/>
                </a:solidFill>
                <a:effectLst/>
                <a:latin typeface="+mn-lt"/>
                <a:ea typeface="+mn-ea"/>
                <a:cs typeface="+mn-cs"/>
              </a:rPr>
              <a:t> to reflect this</a:t>
            </a:r>
            <a:endParaRPr lang="hr-HR"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Complex interventions are “built up from a number of components, which may act both independently and interdependently.</a:t>
            </a:r>
            <a:endParaRPr lang="hr-HR"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Most </a:t>
            </a:r>
            <a:r>
              <a:rPr lang="en-US" sz="1200" b="0" i="0" kern="1200" dirty="0" err="1" smtClean="0">
                <a:solidFill>
                  <a:schemeClr val="tx1"/>
                </a:solidFill>
                <a:effectLst/>
                <a:latin typeface="+mn-lt"/>
                <a:ea typeface="+mn-ea"/>
                <a:cs typeface="+mn-cs"/>
              </a:rPr>
              <a:t>randomised</a:t>
            </a:r>
            <a:r>
              <a:rPr lang="en-US" sz="1200" b="0" i="0" kern="1200" dirty="0" smtClean="0">
                <a:solidFill>
                  <a:schemeClr val="tx1"/>
                </a:solidFill>
                <a:effectLst/>
                <a:latin typeface="+mn-lt"/>
                <a:ea typeface="+mn-ea"/>
                <a:cs typeface="+mn-cs"/>
              </a:rPr>
              <a:t> controlled trials focus on outcomes, not on the processes involved in implementing an intervention.</a:t>
            </a:r>
            <a:endParaRPr lang="hr-HR" dirty="0" smtClean="0"/>
          </a:p>
          <a:p>
            <a:r>
              <a:rPr lang="en-US" sz="1200" b="0" i="0" kern="1200" dirty="0" smtClean="0">
                <a:solidFill>
                  <a:schemeClr val="tx1"/>
                </a:solidFill>
                <a:effectLst/>
                <a:latin typeface="+mn-lt"/>
                <a:ea typeface="+mn-ea"/>
                <a:cs typeface="+mn-cs"/>
              </a:rPr>
              <a:t>Attempts to tackle problems such as smoking and obesity increasingly use complex interventions. In old age, reduction in physical function leads to loss of independence, the need for hospital and long-term nursing-home care, and premature death</a:t>
            </a:r>
            <a:endParaRPr lang="hr-HR"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Health researchers commonly use the notion of complexity to indicate the problems faced in evaluating the effectiveness of many non-drug interventions</a:t>
            </a:r>
            <a:endParaRPr lang="hr-HR" sz="1200" b="0" i="0" kern="1200" dirty="0" smtClean="0">
              <a:solidFill>
                <a:schemeClr val="tx1"/>
              </a:solidFill>
              <a:effectLst/>
              <a:latin typeface="+mn-lt"/>
              <a:ea typeface="+mn-ea"/>
              <a:cs typeface="+mn-cs"/>
            </a:endParaRPr>
          </a:p>
          <a:p>
            <a:endParaRPr lang="hr-HR"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AC3494-2520-461B-9B9B-E7407CA4B8E2}" type="slidenum">
              <a:rPr lang="hr-HR" smtClean="0"/>
              <a:t>2</a:t>
            </a:fld>
            <a:endParaRPr lang="hr-HR"/>
          </a:p>
        </p:txBody>
      </p:sp>
    </p:spTree>
    <p:extLst>
      <p:ext uri="{BB962C8B-B14F-4D97-AF65-F5344CB8AC3E}">
        <p14:creationId xmlns:p14="http://schemas.microsoft.com/office/powerpoint/2010/main" val="163142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0" i="0" u="none" strike="noStrike" kern="1200" baseline="0" dirty="0" smtClean="0">
                <a:solidFill>
                  <a:schemeClr val="tx1"/>
                </a:solidFill>
                <a:latin typeface="+mn-lt"/>
                <a:ea typeface="+mn-ea"/>
                <a:cs typeface="+mn-cs"/>
              </a:rPr>
              <a:t>Drugim riječima, da bi intervencija bila kompleksna važno je da uključuje/ omogućava: </a:t>
            </a:r>
          </a:p>
          <a:p>
            <a:r>
              <a:rPr lang="hr-HR" sz="1200" b="0" i="0" u="none" strike="noStrike" kern="1200" baseline="0" dirty="0" smtClean="0">
                <a:solidFill>
                  <a:schemeClr val="tx1"/>
                </a:solidFill>
                <a:latin typeface="+mn-lt"/>
                <a:ea typeface="+mn-ea"/>
                <a:cs typeface="+mn-cs"/>
              </a:rPr>
              <a:t>veći broj intervencijskih komponenti koje su u nekom međusobnom odnosu </a:t>
            </a:r>
          </a:p>
          <a:p>
            <a:r>
              <a:rPr lang="hr-HR" sz="1200" b="0" i="0" u="none" strike="noStrike" kern="1200" baseline="0" dirty="0" smtClean="0">
                <a:solidFill>
                  <a:schemeClr val="tx1"/>
                </a:solidFill>
                <a:latin typeface="+mn-lt"/>
                <a:ea typeface="+mn-ea"/>
                <a:cs typeface="+mn-cs"/>
              </a:rPr>
              <a:t>veći broj složenih ponašanja onih kojima su intervencije namijenjene i onih koji ih primjenjuju </a:t>
            </a:r>
          </a:p>
          <a:p>
            <a:r>
              <a:rPr lang="hr-HR" sz="1200" b="0" i="0" u="none" strike="noStrike" kern="1200" baseline="0" dirty="0" smtClean="0">
                <a:solidFill>
                  <a:schemeClr val="tx1"/>
                </a:solidFill>
                <a:latin typeface="+mn-lt"/>
                <a:ea typeface="+mn-ea"/>
                <a:cs typeface="+mn-cs"/>
              </a:rPr>
              <a:t>veći broj i veću varijabilnost (raznolikost, promjenljivost) ishoda intervencija </a:t>
            </a:r>
          </a:p>
          <a:p>
            <a:r>
              <a:rPr lang="hr-HR" sz="1200" b="0" i="0" u="none" strike="noStrike" kern="1200" baseline="0" dirty="0" smtClean="0">
                <a:solidFill>
                  <a:schemeClr val="tx1"/>
                </a:solidFill>
                <a:latin typeface="+mn-lt"/>
                <a:ea typeface="+mn-ea"/>
                <a:cs typeface="+mn-cs"/>
              </a:rPr>
              <a:t>promjene u sustavima kako bi se mogli ostvariti individualni ishodi ili ishodi na višoj razini (organizacija, grupa, sustav), odnosno kada je važno razumjeti u kakvoj su interakciji dijelovi sustava </a:t>
            </a:r>
          </a:p>
          <a:p>
            <a:r>
              <a:rPr lang="pl-PL" sz="1200" b="0" i="0" u="none" strike="noStrike" kern="1200" baseline="0" dirty="0" smtClean="0">
                <a:solidFill>
                  <a:schemeClr val="tx1"/>
                </a:solidFill>
                <a:latin typeface="+mn-lt"/>
                <a:ea typeface="+mn-ea"/>
                <a:cs typeface="+mn-cs"/>
              </a:rPr>
              <a:t>veći broj grupa ili organizacija na koje se intervencija odnosi </a:t>
            </a:r>
          </a:p>
          <a:p>
            <a:r>
              <a:rPr lang="hr-HR" sz="1200" b="0" i="0" u="none" strike="noStrike" kern="1200" baseline="0" dirty="0" smtClean="0">
                <a:solidFill>
                  <a:schemeClr val="tx1"/>
                </a:solidFill>
                <a:latin typeface="+mn-lt"/>
                <a:ea typeface="+mn-ea"/>
                <a:cs typeface="+mn-cs"/>
              </a:rPr>
              <a:t>veći stupanj fleksibilnosti i prilagodbe intervencije (nestandardnost) </a:t>
            </a:r>
          </a:p>
          <a:p>
            <a:r>
              <a:rPr lang="hr-HR" sz="1200" b="0" i="0" u="none" strike="noStrike" kern="1200" baseline="0" dirty="0" smtClean="0">
                <a:solidFill>
                  <a:schemeClr val="tx1"/>
                </a:solidFill>
                <a:latin typeface="+mn-lt"/>
                <a:ea typeface="+mn-ea"/>
                <a:cs typeface="+mn-cs"/>
              </a:rPr>
              <a:t>specifične, teorijski utemeljene procese. </a:t>
            </a:r>
          </a:p>
          <a:p>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3</a:t>
            </a:fld>
            <a:endParaRPr lang="hr-HR"/>
          </a:p>
        </p:txBody>
      </p:sp>
    </p:spTree>
    <p:extLst>
      <p:ext uri="{BB962C8B-B14F-4D97-AF65-F5344CB8AC3E}">
        <p14:creationId xmlns:p14="http://schemas.microsoft.com/office/powerpoint/2010/main" val="3981002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Ovaj pojam blisko je vezan uz pojmove kompleksnih potreba i kompleksnih populacija, što su pojmovi koje često vežemo i uz pojam obitelji u riziku. </a:t>
            </a:r>
          </a:p>
          <a:p>
            <a:r>
              <a:rPr lang="hr-HR" sz="1200" b="0" i="0" kern="1200" dirty="0" smtClean="0">
                <a:solidFill>
                  <a:schemeClr val="tx1"/>
                </a:solidFill>
                <a:effectLst/>
                <a:latin typeface="+mn-lt"/>
                <a:ea typeface="+mn-ea"/>
                <a:cs typeface="+mn-cs"/>
              </a:rPr>
              <a:t> </a:t>
            </a:r>
            <a:endParaRPr lang="hr-HR" sz="1200" b="0" i="0" u="none" strike="noStrike" kern="1200" baseline="0" dirty="0" smtClean="0">
              <a:solidFill>
                <a:schemeClr val="tx1"/>
              </a:solidFill>
              <a:latin typeface="+mn-lt"/>
              <a:ea typeface="+mn-ea"/>
              <a:cs typeface="+mn-cs"/>
            </a:endParaRPr>
          </a:p>
          <a:p>
            <a:r>
              <a:rPr lang="hr-HR" sz="1200" b="0" i="0" u="none" strike="noStrike" kern="1200" baseline="0" dirty="0" smtClean="0">
                <a:solidFill>
                  <a:schemeClr val="tx1"/>
                </a:solidFill>
                <a:latin typeface="+mn-lt"/>
                <a:ea typeface="+mn-ea"/>
                <a:cs typeface="+mn-cs"/>
              </a:rPr>
              <a:t>Širina: </a:t>
            </a:r>
            <a:r>
              <a:rPr lang="hr-HR" sz="1200" b="0" i="1" u="none" strike="noStrike" kern="1200" baseline="0" dirty="0" smtClean="0">
                <a:solidFill>
                  <a:schemeClr val="tx1"/>
                </a:solidFill>
                <a:latin typeface="+mn-lt"/>
                <a:ea typeface="+mn-ea"/>
                <a:cs typeface="+mn-cs"/>
              </a:rPr>
              <a:t>više problema i više aspekata jednog problema </a:t>
            </a:r>
            <a:r>
              <a:rPr lang="hr-HR" sz="1200" b="0" i="0" u="none" strike="noStrike" kern="1200" baseline="0" dirty="0" smtClean="0">
                <a:solidFill>
                  <a:schemeClr val="tx1"/>
                </a:solidFill>
                <a:latin typeface="+mn-lt"/>
                <a:ea typeface="+mn-ea"/>
                <a:cs typeface="+mn-cs"/>
              </a:rPr>
              <a:t>(odnosi se primjerice na probleme koje imaju osobe sa sljedećim značajkama: invaliditet, mentalno-zdravstveni i drugi zdravstveni problemi, problemi stanovanja - beskućništva, zatim izbjeglice, tražitelji azila, žrtve nasilja i zlostavljanja). </a:t>
            </a:r>
          </a:p>
          <a:p>
            <a:r>
              <a:rPr lang="hr-HR" sz="1200" b="1" i="0" u="none" strike="noStrike" kern="1200" baseline="0" dirty="0" smtClean="0">
                <a:solidFill>
                  <a:schemeClr val="tx1"/>
                </a:solidFill>
                <a:latin typeface="+mn-lt"/>
                <a:ea typeface="+mn-ea"/>
                <a:cs typeface="+mn-cs"/>
              </a:rPr>
              <a:t>Dubina: </a:t>
            </a:r>
            <a:r>
              <a:rPr lang="hr-HR" sz="1200" b="0" i="1" u="none" strike="noStrike" kern="1200" baseline="0" dirty="0" smtClean="0">
                <a:solidFill>
                  <a:schemeClr val="tx1"/>
                </a:solidFill>
                <a:latin typeface="+mn-lt"/>
                <a:ea typeface="+mn-ea"/>
                <a:cs typeface="+mn-cs"/>
              </a:rPr>
              <a:t>osnovne potrebe, teška ili dugotrajna oštećenja i invaliditet </a:t>
            </a:r>
            <a:r>
              <a:rPr lang="hr-HR" sz="1200" b="0" i="0" u="none" strike="noStrike" kern="1200" baseline="0" dirty="0" smtClean="0">
                <a:solidFill>
                  <a:schemeClr val="tx1"/>
                </a:solidFill>
                <a:latin typeface="+mn-lt"/>
                <a:ea typeface="+mn-ea"/>
                <a:cs typeface="+mn-cs"/>
              </a:rPr>
              <a:t>(odnosi se primjerice na probleme koje imaju osobe sa sljedećim značajkama: teškoće u učenju, govorno jezične teškoće, teškoće vida i sluha, mentalno-zdravstveni problemi). </a:t>
            </a:r>
          </a:p>
          <a:p>
            <a:r>
              <a:rPr lang="hr-HR" sz="1200" b="1" i="0" u="none" strike="noStrike" kern="1200" baseline="0" dirty="0" smtClean="0">
                <a:solidFill>
                  <a:schemeClr val="tx1"/>
                </a:solidFill>
                <a:latin typeface="+mn-lt"/>
                <a:ea typeface="+mn-ea"/>
                <a:cs typeface="+mn-cs"/>
              </a:rPr>
              <a:t>Višestruki problemi za pružatelje pomoći/usluga </a:t>
            </a:r>
            <a:r>
              <a:rPr lang="hr-HR" sz="1200" b="0" i="0" u="none" strike="noStrike" kern="1200" baseline="0" dirty="0" smtClean="0">
                <a:solidFill>
                  <a:schemeClr val="tx1"/>
                </a:solidFill>
                <a:latin typeface="+mn-lt"/>
                <a:ea typeface="+mn-ea"/>
                <a:cs typeface="+mn-cs"/>
              </a:rPr>
              <a:t>(odnosi se primjerice na: djecu s teškoćama u razvoju uključenu u redovite škole; djecu s problemima u ponašanju i emocijama uključenu u redovite škole). </a:t>
            </a:r>
          </a:p>
          <a:p>
            <a:r>
              <a:rPr lang="hr-HR" sz="1200" b="1" i="0" u="none" strike="noStrike" kern="1200" baseline="0" dirty="0" smtClean="0">
                <a:solidFill>
                  <a:schemeClr val="tx1"/>
                </a:solidFill>
                <a:latin typeface="+mn-lt"/>
                <a:ea typeface="+mn-ea"/>
                <a:cs typeface="+mn-cs"/>
              </a:rPr>
              <a:t>Višestruka ugroženost </a:t>
            </a:r>
            <a:r>
              <a:rPr lang="hr-HR" sz="1200" b="0" i="0" u="none" strike="noStrike" kern="1200" baseline="0" dirty="0" smtClean="0">
                <a:solidFill>
                  <a:schemeClr val="tx1"/>
                </a:solidFill>
                <a:latin typeface="+mn-lt"/>
                <a:ea typeface="+mn-ea"/>
                <a:cs typeface="+mn-cs"/>
              </a:rPr>
              <a:t>(uključuje kombinaciju više problema među kojima su primjerice: siromaštvo, nezaposlenost, loše stambene uvjete, probleme pismenosti, visoki rizik od izloženosti utjecaju kriminala)</a:t>
            </a:r>
            <a:endParaRPr lang="hr-HR" sz="1200" b="0" i="0" kern="1200" dirty="0" smtClean="0">
              <a:solidFill>
                <a:schemeClr val="tx1"/>
              </a:solidFill>
              <a:effectLst/>
              <a:latin typeface="+mn-lt"/>
              <a:ea typeface="+mn-ea"/>
              <a:cs typeface="+mn-cs"/>
            </a:endParaRPr>
          </a:p>
          <a:p>
            <a:endParaRPr lang="hr-HR" sz="1200" b="0" i="0" u="none" strike="noStrike" kern="1200" baseline="0" dirty="0" smtClean="0">
              <a:solidFill>
                <a:schemeClr val="tx1"/>
              </a:solidFill>
              <a:latin typeface="+mn-lt"/>
              <a:ea typeface="+mn-ea"/>
              <a:cs typeface="+mn-cs"/>
            </a:endParaRPr>
          </a:p>
          <a:p>
            <a:r>
              <a:rPr lang="hr-HR" sz="1200" b="1" i="0" u="none" strike="noStrike" kern="1200" baseline="0" dirty="0" smtClean="0">
                <a:solidFill>
                  <a:schemeClr val="tx1"/>
                </a:solidFill>
                <a:latin typeface="+mn-lt"/>
                <a:ea typeface="+mn-ea"/>
                <a:cs typeface="+mn-cs"/>
              </a:rPr>
              <a:t>Višestruke potrebe povezane s dobi i tranzicijama </a:t>
            </a:r>
            <a:r>
              <a:rPr lang="hr-HR" sz="1200" b="0" i="0" u="none" strike="noStrike" kern="1200" baseline="0" dirty="0" smtClean="0">
                <a:solidFill>
                  <a:schemeClr val="tx1"/>
                </a:solidFill>
                <a:latin typeface="+mn-lt"/>
                <a:ea typeface="+mn-ea"/>
                <a:cs typeface="+mn-cs"/>
              </a:rPr>
              <a:t>(odnosi se primjerice na: mlade i stare osobe u vrijeme tranzicije – napuštanja obitelji, odlazak iz institucije, iznenadne teške/dugotrajne bolesti, invaliditet, nesposobnost). </a:t>
            </a:r>
          </a:p>
          <a:p>
            <a:endParaRPr lang="hr-HR" sz="1200" b="0" i="0" u="none" strike="noStrike" kern="1200" baseline="0" dirty="0" smtClean="0">
              <a:solidFill>
                <a:schemeClr val="tx1"/>
              </a:solidFill>
              <a:latin typeface="+mn-lt"/>
              <a:ea typeface="+mn-ea"/>
              <a:cs typeface="+mn-cs"/>
            </a:endParaRPr>
          </a:p>
          <a:p>
            <a:r>
              <a:rPr lang="hr-HR" sz="1200" b="0" i="0" u="none" strike="noStrike" kern="1200" baseline="0" dirty="0" smtClean="0">
                <a:solidFill>
                  <a:schemeClr val="tx1"/>
                </a:solidFill>
                <a:latin typeface="+mn-lt"/>
                <a:ea typeface="+mn-ea"/>
                <a:cs typeface="+mn-cs"/>
              </a:rPr>
              <a:t>Psihološki, mentalno zdravstveni i </a:t>
            </a:r>
          </a:p>
          <a:p>
            <a:r>
              <a:rPr lang="hr-HR" sz="1200" b="0" i="0" u="none" strike="noStrike" kern="1200" baseline="0" dirty="0" smtClean="0">
                <a:solidFill>
                  <a:schemeClr val="tx1"/>
                </a:solidFill>
                <a:latin typeface="+mn-lt"/>
                <a:ea typeface="+mn-ea"/>
                <a:cs typeface="+mn-cs"/>
              </a:rPr>
              <a:t>drugi problemi 	Kombinacije uključuju emocionalne i ponašajne probleme adolescenata, suicid, depresiju, PTSP, zlouporabu sredstava ovisnosti, alkoholizam, ADHD, fobije. 	</a:t>
            </a:r>
          </a:p>
          <a:p>
            <a:r>
              <a:rPr lang="hr-HR" sz="1200" b="0" i="0" u="none" strike="noStrike" kern="1200" baseline="0" dirty="0" smtClean="0">
                <a:solidFill>
                  <a:schemeClr val="tx1"/>
                </a:solidFill>
                <a:latin typeface="+mn-lt"/>
                <a:ea typeface="+mn-ea"/>
                <a:cs typeface="+mn-cs"/>
              </a:rPr>
              <a:t>Teškoće u učenju i druge razvojne teškoće 	Teškoće u učenju javljaju se u kombinacija s problemima u ponašanju, fizičkom agresijom, psihijatrijskim dijagnozama, samoozljeđivanjem. 	</a:t>
            </a:r>
          </a:p>
          <a:p>
            <a:r>
              <a:rPr lang="hr-HR" sz="1200" b="0" i="0" u="none" strike="noStrike" kern="1200" baseline="0" dirty="0" smtClean="0">
                <a:solidFill>
                  <a:schemeClr val="tx1"/>
                </a:solidFill>
                <a:latin typeface="+mn-lt"/>
                <a:ea typeface="+mn-ea"/>
                <a:cs typeface="+mn-cs"/>
              </a:rPr>
              <a:t>Socijalni problemi, beskućništvo i drugi problemi 	Istraživanja pokazuju da se beskućništvo često javlja u kombinaciji s mentalno-zdravstvenim problemima, problemima zlouporabe sredstava ovisnosti, osobito alkohola, činjenjem kaznenih djela te hospitalizacijom. 	</a:t>
            </a:r>
          </a:p>
          <a:p>
            <a:r>
              <a:rPr lang="hr-HR" sz="1200" b="0" i="0" u="none" strike="noStrike" kern="1200" baseline="0" dirty="0" smtClean="0">
                <a:solidFill>
                  <a:schemeClr val="tx1"/>
                </a:solidFill>
                <a:latin typeface="+mn-lt"/>
                <a:ea typeface="+mn-ea"/>
                <a:cs typeface="+mn-cs"/>
              </a:rPr>
              <a:t>Kriminal i drugi problemi 	Uz vršenje kaznenih djela vezuju se nezaposlenost, zlouporaba sredstava ovisnosti, </a:t>
            </a:r>
            <a:r>
              <a:rPr lang="hr-HR" sz="1200" b="0" i="0" u="none" strike="noStrike" kern="1200" baseline="0" dirty="0" err="1" smtClean="0">
                <a:solidFill>
                  <a:schemeClr val="tx1"/>
                </a:solidFill>
                <a:latin typeface="+mn-lt"/>
                <a:ea typeface="+mn-ea"/>
                <a:cs typeface="+mn-cs"/>
              </a:rPr>
              <a:t>hostilnost</a:t>
            </a:r>
            <a:r>
              <a:rPr lang="hr-HR" sz="1200" b="0" i="0" u="none" strike="noStrike" kern="1200" baseline="0" dirty="0" smtClean="0">
                <a:solidFill>
                  <a:schemeClr val="tx1"/>
                </a:solidFill>
                <a:latin typeface="+mn-lt"/>
                <a:ea typeface="+mn-ea"/>
                <a:cs typeface="+mn-cs"/>
              </a:rPr>
              <a:t>, nasilničko ponašanje te različite psihijatrijske dijagnoze. 	</a:t>
            </a:r>
          </a:p>
          <a:p>
            <a:r>
              <a:rPr lang="hr-HR" sz="1200" b="0" i="0" u="none" strike="noStrike" kern="1200" baseline="0" dirty="0" smtClean="0">
                <a:solidFill>
                  <a:schemeClr val="tx1"/>
                </a:solidFill>
                <a:latin typeface="+mn-lt"/>
                <a:ea typeface="+mn-ea"/>
                <a:cs typeface="+mn-cs"/>
              </a:rPr>
              <a:t>Zlouporaba sredstava ovisnosti i alkohola i drugi problemi 	Najčešće dolazi u kombinaciji s psihološkim problemima i problemima mentalnog zdravlja, socioekonomskim i problemima stanovanja. 	</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b="0" i="0" kern="1200" dirty="0" smtClean="0">
                <a:solidFill>
                  <a:schemeClr val="tx1"/>
                </a:solidFill>
                <a:effectLst/>
                <a:latin typeface="+mn-lt"/>
                <a:ea typeface="+mn-ea"/>
                <a:cs typeface="+mn-cs"/>
              </a:rPr>
              <a:t>pojam kompleksno kao “noviji” stručni pojam  - uz značenje koje je objašnjeno u našem radu čini mi se važno naglasiti da taj pojam omogućava odmak od negativne stručne  terminologije (patologija, problemi, rizici, i sl.) i zato je dobro da se veže i uz potrebe (umjesto posebne...), populacije (problematične, nedobrovoljne i sl.) odnosno intervencije</a:t>
            </a:r>
          </a:p>
          <a:p>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4</a:t>
            </a:fld>
            <a:endParaRPr lang="hr-HR"/>
          </a:p>
        </p:txBody>
      </p:sp>
    </p:spTree>
    <p:extLst>
      <p:ext uri="{BB962C8B-B14F-4D97-AF65-F5344CB8AC3E}">
        <p14:creationId xmlns:p14="http://schemas.microsoft.com/office/powerpoint/2010/main" val="330537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0" i="0" kern="1200" dirty="0" smtClean="0">
                <a:solidFill>
                  <a:schemeClr val="tx1"/>
                </a:solidFill>
                <a:effectLst/>
                <a:latin typeface="+mn-lt"/>
                <a:ea typeface="+mn-ea"/>
                <a:cs typeface="+mn-cs"/>
              </a:rPr>
              <a:t>u literaturi sve više pronalazim i termin kompleksne obitelji – on se doduše najviše koristi za opisivanje obiteljske strukture u slučajevima postojanja očuha, maćeha i njihove djece u istoj obitelji. Mi se bavimo i u drugim područjima složenim obiteljima</a:t>
            </a:r>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5</a:t>
            </a:fld>
            <a:endParaRPr lang="hr-HR"/>
          </a:p>
        </p:txBody>
      </p:sp>
    </p:spTree>
    <p:extLst>
      <p:ext uri="{BB962C8B-B14F-4D97-AF65-F5344CB8AC3E}">
        <p14:creationId xmlns:p14="http://schemas.microsoft.com/office/powerpoint/2010/main" val="606731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U sklopu projekta </a:t>
            </a:r>
            <a:r>
              <a:rPr lang="hr-HR" sz="1200" i="1" kern="1200" dirty="0" smtClean="0">
                <a:solidFill>
                  <a:schemeClr val="tx1"/>
                </a:solidFill>
                <a:effectLst/>
                <a:latin typeface="+mn-lt"/>
                <a:ea typeface="+mn-ea"/>
                <a:cs typeface="+mn-cs"/>
              </a:rPr>
              <a:t>Specifična obilježja obitelji u riziku: doprinos planiranju kompleksnih intervencija </a:t>
            </a:r>
            <a:r>
              <a:rPr lang="hr-HR" sz="1200" kern="1200" dirty="0" smtClean="0">
                <a:solidFill>
                  <a:schemeClr val="tx1"/>
                </a:solidFill>
                <a:effectLst/>
                <a:latin typeface="+mn-lt"/>
                <a:ea typeface="+mn-ea"/>
                <a:cs typeface="+mn-cs"/>
              </a:rPr>
              <a:t>(Hrvatska zaklada za znanost, IP-2014-09-9515) kompleksne intervencije se istražuju zajedno uz još tri povezana konstrukta, a to su: otpornost obitelji, spremnost članova obitelji na promjenu i zadovoljstvo životom. </a:t>
            </a:r>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6</a:t>
            </a:fld>
            <a:endParaRPr lang="hr-HR"/>
          </a:p>
        </p:txBody>
      </p:sp>
    </p:spTree>
    <p:extLst>
      <p:ext uri="{BB962C8B-B14F-4D97-AF65-F5344CB8AC3E}">
        <p14:creationId xmlns:p14="http://schemas.microsoft.com/office/powerpoint/2010/main" val="1218344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Jedan od ciljeva tog projekta je definirati smjernice za planiranje kompleksnih intervencija s obiteljima u riziku temeljem korisničke perspektive. </a:t>
            </a:r>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7</a:t>
            </a:fld>
            <a:endParaRPr lang="hr-HR"/>
          </a:p>
        </p:txBody>
      </p:sp>
    </p:spTree>
    <p:extLst>
      <p:ext uri="{BB962C8B-B14F-4D97-AF65-F5344CB8AC3E}">
        <p14:creationId xmlns:p14="http://schemas.microsoft.com/office/powerpoint/2010/main" val="425571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Stoga je cilj ovog rada predstaviti model na temelju kojeg se planira doći do očekivanih smjernica te prikazati veze između kompleksnih intervencija i drugih izučavanih konstrukata. </a:t>
            </a:r>
          </a:p>
          <a:p>
            <a:r>
              <a:rPr lang="en-US" dirty="0" smtClean="0"/>
              <a:t>Most forms of psychosocial stress are not simply a short-term single stimulus but, rather, a complex set of changing conditions with a past history and a future course (Rutter, 1987).</a:t>
            </a:r>
            <a:endParaRPr lang="hr-HR" dirty="0" smtClean="0"/>
          </a:p>
          <a:p>
            <a:r>
              <a:rPr lang="en-US" dirty="0" smtClean="0"/>
              <a:t>Given this complexity over time, no single coping response is invariably most successful; it is more important to have a variety of coping strategies to meet different challenges as they emerge (</a:t>
            </a:r>
            <a:r>
              <a:rPr lang="en-US" dirty="0" err="1" smtClean="0"/>
              <a:t>Pearlin</a:t>
            </a:r>
            <a:r>
              <a:rPr lang="en-US" dirty="0" smtClean="0"/>
              <a:t> &amp; Schooler, 1978).</a:t>
            </a:r>
            <a:endParaRPr lang="hr-HR" dirty="0" smtClean="0"/>
          </a:p>
          <a:p>
            <a:r>
              <a:rPr lang="en-US" dirty="0" smtClean="0"/>
              <a:t>However, dilemmas in defining and assessing healthy family functioning are posed by heightened awareness that views of normality are socially constructed (Hoffman, 1990), and by growing recognition of family diversity, and the variety and complexity of contemporary life</a:t>
            </a:r>
            <a:r>
              <a:rPr lang="hr-HR" dirty="0" smtClean="0"/>
              <a:t>.</a:t>
            </a:r>
            <a:r>
              <a:rPr lang="en-US" dirty="0" smtClean="0"/>
              <a:t> As family challenges become more complex, collective efforts and social system changes may be required to work out organized solutions and resources, such as adequate family-based healthcare or daycare for children and elders.</a:t>
            </a:r>
            <a:endParaRPr lang="hr-HR" dirty="0" smtClean="0"/>
          </a:p>
          <a:p>
            <a:r>
              <a:rPr lang="en-US" dirty="0" smtClean="0"/>
              <a:t>The concept of family resilience is especially timely as our world grows increasingly complex and unpredictable, and as families face unprecedented challenges.</a:t>
            </a:r>
            <a:endParaRPr lang="hr-HR" dirty="0" smtClean="0"/>
          </a:p>
          <a:p>
            <a:endParaRPr lang="hr-HR" dirty="0" smtClean="0"/>
          </a:p>
          <a:p>
            <a:r>
              <a:rPr lang="en-US" dirty="0" smtClean="0"/>
              <a:t>In accord with </a:t>
            </a:r>
            <a:r>
              <a:rPr lang="en-US" dirty="0" err="1" smtClean="0"/>
              <a:t>Falicov's</a:t>
            </a:r>
            <a:r>
              <a:rPr lang="en-US" dirty="0" smtClean="0"/>
              <a:t> approach to culture, a resiliency-based stance views each family as having a complex ecological niche, sharing borders and common ground with other families, as well as differing positions and views relative to the dominant culture</a:t>
            </a:r>
            <a:r>
              <a:rPr lang="hr-HR" dirty="0" smtClean="0"/>
              <a:t>.</a:t>
            </a:r>
            <a:r>
              <a:rPr lang="en-US" dirty="0" smtClean="0"/>
              <a:t> To do justice to these complexities, it is imperative to go beyond any one-norm-fits-all model of family functioning.</a:t>
            </a:r>
            <a:endParaRPr lang="hr-HR" dirty="0" smtClean="0"/>
          </a:p>
          <a:p>
            <a:r>
              <a:rPr lang="en-US" dirty="0" smtClean="0"/>
              <a:t>Therapists must help families to find coherence within complexity</a:t>
            </a:r>
            <a:endParaRPr lang="hr-HR" dirty="0" smtClean="0"/>
          </a:p>
          <a:p>
            <a:endParaRPr lang="hr-HR" dirty="0" smtClean="0"/>
          </a:p>
          <a:p>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8</a:t>
            </a:fld>
            <a:endParaRPr lang="hr-HR"/>
          </a:p>
        </p:txBody>
      </p:sp>
    </p:spTree>
    <p:extLst>
      <p:ext uri="{BB962C8B-B14F-4D97-AF65-F5344CB8AC3E}">
        <p14:creationId xmlns:p14="http://schemas.microsoft.com/office/powerpoint/2010/main" val="2651566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dirty="0" smtClean="0">
                <a:solidFill>
                  <a:schemeClr val="tx1"/>
                </a:solidFill>
                <a:effectLst/>
                <a:latin typeface="+mn-lt"/>
                <a:ea typeface="+mn-ea"/>
                <a:cs typeface="+mn-cs"/>
              </a:rPr>
              <a:t>Uz to, ovim radom nastojat će se dati i neke daljnje smjernice za istraživanje potrebe za kompleksnim intervencijama.</a:t>
            </a:r>
            <a:endParaRPr lang="hr-HR" dirty="0"/>
          </a:p>
        </p:txBody>
      </p:sp>
      <p:sp>
        <p:nvSpPr>
          <p:cNvPr id="4" name="Slide Number Placeholder 3"/>
          <p:cNvSpPr>
            <a:spLocks noGrp="1"/>
          </p:cNvSpPr>
          <p:nvPr>
            <p:ph type="sldNum" sz="quarter" idx="10"/>
          </p:nvPr>
        </p:nvSpPr>
        <p:spPr/>
        <p:txBody>
          <a:bodyPr/>
          <a:lstStyle/>
          <a:p>
            <a:fld id="{3FAC3494-2520-461B-9B9B-E7407CA4B8E2}" type="slidenum">
              <a:rPr lang="hr-HR" smtClean="0"/>
              <a:t>12</a:t>
            </a:fld>
            <a:endParaRPr lang="hr-HR"/>
          </a:p>
        </p:txBody>
      </p:sp>
    </p:spTree>
    <p:extLst>
      <p:ext uri="{BB962C8B-B14F-4D97-AF65-F5344CB8AC3E}">
        <p14:creationId xmlns:p14="http://schemas.microsoft.com/office/powerpoint/2010/main" val="486351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F1B5D358-1913-4314-A7C2-C90AE3D7E711}" type="datetime1">
              <a:rPr lang="hr-HR" smtClean="0"/>
              <a:t>23.5.2018.</a:t>
            </a:fld>
            <a:endParaRPr lang="hr-HR"/>
          </a:p>
        </p:txBody>
      </p:sp>
      <p:sp>
        <p:nvSpPr>
          <p:cNvPr id="5" name="Footer Placeholder 4"/>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6" name="Slide Number Placeholder 5"/>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31067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E10042A-1823-4F16-B38D-4D2400DC2154}" type="datetime1">
              <a:rPr lang="hr-HR" smtClean="0"/>
              <a:t>23.5.2018.</a:t>
            </a:fld>
            <a:endParaRPr lang="hr-HR"/>
          </a:p>
        </p:txBody>
      </p:sp>
      <p:sp>
        <p:nvSpPr>
          <p:cNvPr id="5" name="Footer Placeholder 4"/>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6" name="Slide Number Placeholder 5"/>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334067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63EBE6F-C4EE-4ACE-8DEE-F98EF26C33F7}" type="datetime1">
              <a:rPr lang="hr-HR" smtClean="0"/>
              <a:t>23.5.2018.</a:t>
            </a:fld>
            <a:endParaRPr lang="hr-HR"/>
          </a:p>
        </p:txBody>
      </p:sp>
      <p:sp>
        <p:nvSpPr>
          <p:cNvPr id="5" name="Footer Placeholder 4"/>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6" name="Slide Number Placeholder 5"/>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67020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5FA4FCE-5BD1-4221-8593-331ED24BB15D}" type="datetime1">
              <a:rPr lang="hr-HR" smtClean="0"/>
              <a:t>23.5.2018.</a:t>
            </a:fld>
            <a:endParaRPr lang="hr-HR"/>
          </a:p>
        </p:txBody>
      </p:sp>
      <p:sp>
        <p:nvSpPr>
          <p:cNvPr id="5" name="Footer Placeholder 4"/>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6" name="Slide Number Placeholder 5"/>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28649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052F61-D239-4524-B13F-79083AD5634D}" type="datetime1">
              <a:rPr lang="hr-HR" smtClean="0"/>
              <a:t>23.5.2018.</a:t>
            </a:fld>
            <a:endParaRPr lang="hr-HR"/>
          </a:p>
        </p:txBody>
      </p:sp>
      <p:sp>
        <p:nvSpPr>
          <p:cNvPr id="5" name="Footer Placeholder 4"/>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6" name="Slide Number Placeholder 5"/>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22186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F1211BD1-8B40-44CF-8BF5-164D5D7D535D}" type="datetime1">
              <a:rPr lang="hr-HR" smtClean="0"/>
              <a:t>23.5.2018.</a:t>
            </a:fld>
            <a:endParaRPr lang="hr-HR"/>
          </a:p>
        </p:txBody>
      </p:sp>
      <p:sp>
        <p:nvSpPr>
          <p:cNvPr id="6" name="Footer Placeholder 5"/>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7" name="Slide Number Placeholder 6"/>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69513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AB0B1C25-5F1F-450D-B2A4-7D430F68DEC3}" type="datetime1">
              <a:rPr lang="hr-HR" smtClean="0"/>
              <a:t>23.5.2018.</a:t>
            </a:fld>
            <a:endParaRPr lang="hr-HR"/>
          </a:p>
        </p:txBody>
      </p:sp>
      <p:sp>
        <p:nvSpPr>
          <p:cNvPr id="8" name="Footer Placeholder 7"/>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9" name="Slide Number Placeholder 8"/>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35549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17135435-E038-40C2-A68B-8B5627AD5671}" type="datetime1">
              <a:rPr lang="hr-HR" smtClean="0"/>
              <a:t>23.5.2018.</a:t>
            </a:fld>
            <a:endParaRPr lang="hr-HR"/>
          </a:p>
        </p:txBody>
      </p:sp>
      <p:sp>
        <p:nvSpPr>
          <p:cNvPr id="4" name="Footer Placeholder 3"/>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5" name="Slide Number Placeholder 4"/>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232111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82AAB-D30F-47F7-8E56-A612773ED65A}" type="datetime1">
              <a:rPr lang="hr-HR" smtClean="0"/>
              <a:t>23.5.2018.</a:t>
            </a:fld>
            <a:endParaRPr lang="hr-HR"/>
          </a:p>
        </p:txBody>
      </p:sp>
      <p:sp>
        <p:nvSpPr>
          <p:cNvPr id="3" name="Footer Placeholder 2"/>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4" name="Slide Number Placeholder 3"/>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4870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01E6A-B174-430B-90AE-1CF9F8260E7F}" type="datetime1">
              <a:rPr lang="hr-HR" smtClean="0"/>
              <a:t>23.5.2018.</a:t>
            </a:fld>
            <a:endParaRPr lang="hr-HR"/>
          </a:p>
        </p:txBody>
      </p:sp>
      <p:sp>
        <p:nvSpPr>
          <p:cNvPr id="6" name="Footer Placeholder 5"/>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7" name="Slide Number Placeholder 6"/>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78706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1D70B-70E8-4094-B9BC-0FB63E43107F}" type="datetime1">
              <a:rPr lang="hr-HR" smtClean="0"/>
              <a:t>23.5.2018.</a:t>
            </a:fld>
            <a:endParaRPr lang="hr-HR"/>
          </a:p>
        </p:txBody>
      </p:sp>
      <p:sp>
        <p:nvSpPr>
          <p:cNvPr id="6" name="Footer Placeholder 5"/>
          <p:cNvSpPr>
            <a:spLocks noGrp="1"/>
          </p:cNvSpPr>
          <p:nvPr>
            <p:ph type="ftr" sz="quarter" idx="11"/>
          </p:nvPr>
        </p:nvSpPr>
        <p:spPr/>
        <p:txBody>
          <a:bodyPr/>
          <a:lstStyle/>
          <a:p>
            <a:r>
              <a:rPr lang="hr-HR" smtClean="0"/>
              <a:t>PETI KONGRES SOCIJALNIH PEDAGOGA: PRAKSA-EMPIRIJA-TEORIJA, 24. svibnja 2018.</a:t>
            </a:r>
            <a:endParaRPr lang="hr-HR"/>
          </a:p>
        </p:txBody>
      </p:sp>
      <p:sp>
        <p:nvSpPr>
          <p:cNvPr id="7" name="Slide Number Placeholder 6"/>
          <p:cNvSpPr>
            <a:spLocks noGrp="1"/>
          </p:cNvSpPr>
          <p:nvPr>
            <p:ph type="sldNum" sz="quarter" idx="12"/>
          </p:nvPr>
        </p:nvSpPr>
        <p:spPr/>
        <p:txBody>
          <a:bodyPr/>
          <a:lstStyle/>
          <a:p>
            <a:fld id="{45E322AF-2296-47F7-BB9A-61376925F74F}" type="slidenum">
              <a:rPr lang="hr-HR" smtClean="0"/>
              <a:t>‹#›</a:t>
            </a:fld>
            <a:endParaRPr lang="hr-HR"/>
          </a:p>
        </p:txBody>
      </p:sp>
    </p:spTree>
    <p:extLst>
      <p:ext uri="{BB962C8B-B14F-4D97-AF65-F5344CB8AC3E}">
        <p14:creationId xmlns:p14="http://schemas.microsoft.com/office/powerpoint/2010/main" val="14966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DEE7A-28FF-4843-9329-8D24C1793A9D}" type="datetime1">
              <a:rPr lang="hr-HR" smtClean="0"/>
              <a:t>23.5.2018.</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r-HR" smtClean="0"/>
              <a:t>PETI KONGRES SOCIJALNIH PEDAGOGA: PRAKSA-EMPIRIJA-TEORIJA, 24. svibnja 2018.</a:t>
            </a:r>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322AF-2296-47F7-BB9A-61376925F74F}" type="slidenum">
              <a:rPr lang="hr-HR" smtClean="0"/>
              <a:t>‹#›</a:t>
            </a:fld>
            <a:endParaRPr lang="hr-HR"/>
          </a:p>
        </p:txBody>
      </p:sp>
    </p:spTree>
    <p:extLst>
      <p:ext uri="{BB962C8B-B14F-4D97-AF65-F5344CB8AC3E}">
        <p14:creationId xmlns:p14="http://schemas.microsoft.com/office/powerpoint/2010/main" val="65319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7093"/>
            <a:ext cx="9144000" cy="2386632"/>
          </a:xfrm>
        </p:spPr>
        <p:txBody>
          <a:bodyPr>
            <a:normAutofit fontScale="90000"/>
          </a:bodyPr>
          <a:lstStyle/>
          <a:p>
            <a:r>
              <a:rPr lang="hr-HR" sz="5100" dirty="0" smtClean="0"/>
              <a:t>Istraživanje potreba za kompleksnim intervencijama s obiteljima u riziku – polazišta i smjernice</a:t>
            </a:r>
            <a:r>
              <a:rPr lang="hr-HR" dirty="0" smtClean="0"/>
              <a:t>*</a:t>
            </a:r>
            <a:endParaRPr lang="hr-HR" dirty="0"/>
          </a:p>
        </p:txBody>
      </p:sp>
      <p:sp>
        <p:nvSpPr>
          <p:cNvPr id="3" name="Subtitle 2"/>
          <p:cNvSpPr>
            <a:spLocks noGrp="1"/>
          </p:cNvSpPr>
          <p:nvPr>
            <p:ph type="subTitle" idx="1"/>
          </p:nvPr>
        </p:nvSpPr>
        <p:spPr>
          <a:xfrm>
            <a:off x="1513613" y="4809520"/>
            <a:ext cx="9144000" cy="1655762"/>
          </a:xfrm>
        </p:spPr>
        <p:txBody>
          <a:bodyPr/>
          <a:lstStyle/>
          <a:p>
            <a:r>
              <a:rPr lang="hr-HR" dirty="0" smtClean="0"/>
              <a:t>Helena Križan</a:t>
            </a:r>
            <a:r>
              <a:rPr lang="hr-HR" dirty="0"/>
              <a:t>, Valentina Kranželić, </a:t>
            </a:r>
            <a:r>
              <a:rPr lang="hr-HR" dirty="0" smtClean="0"/>
              <a:t>Antonija Žižak</a:t>
            </a:r>
            <a:endParaRPr lang="hr-HR" dirty="0"/>
          </a:p>
        </p:txBody>
      </p:sp>
      <p:sp>
        <p:nvSpPr>
          <p:cNvPr id="4" name="Footer Placeholder 3"/>
          <p:cNvSpPr>
            <a:spLocks noGrp="1"/>
          </p:cNvSpPr>
          <p:nvPr>
            <p:ph type="ftr" sz="quarter" idx="11"/>
          </p:nvPr>
        </p:nvSpPr>
        <p:spPr>
          <a:xfrm>
            <a:off x="1530615" y="5331291"/>
            <a:ext cx="9509353" cy="1327274"/>
          </a:xfrm>
        </p:spPr>
        <p:txBody>
          <a:bodyPr/>
          <a:lstStyle/>
          <a:p>
            <a:r>
              <a:rPr lang="hr-HR" sz="2000" dirty="0" smtClean="0"/>
              <a:t>PETi KONGRES SOCIJALNIH PEDAGOGA: PRAKSA-EMPIRIJA-TEORIJA </a:t>
            </a:r>
          </a:p>
          <a:p>
            <a:r>
              <a:rPr lang="hr-HR" sz="2000" dirty="0" smtClean="0"/>
              <a:t>Sveti Martin na Muri, 24. svibnja 2018.</a:t>
            </a:r>
          </a:p>
          <a:p>
            <a:endParaRPr lang="hr-HR" sz="2000" dirty="0"/>
          </a:p>
          <a:p>
            <a:r>
              <a:rPr lang="hr-HR" sz="2000" i="1" dirty="0" smtClean="0">
                <a:solidFill>
                  <a:schemeClr val="bg2">
                    <a:lumMod val="50000"/>
                  </a:schemeClr>
                </a:solidFill>
              </a:rPr>
              <a:t>*Ovaj </a:t>
            </a:r>
            <a:r>
              <a:rPr lang="hr-HR" sz="2000" i="1" dirty="0">
                <a:solidFill>
                  <a:schemeClr val="bg2">
                    <a:lumMod val="50000"/>
                  </a:schemeClr>
                </a:solidFill>
              </a:rPr>
              <a:t>je rad </a:t>
            </a:r>
            <a:r>
              <a:rPr lang="hr-HR" sz="2000" i="1" dirty="0" smtClean="0">
                <a:solidFill>
                  <a:schemeClr val="bg2">
                    <a:lumMod val="50000"/>
                  </a:schemeClr>
                </a:solidFill>
              </a:rPr>
              <a:t>sufinancirala Hrvatska </a:t>
            </a:r>
            <a:r>
              <a:rPr lang="hr-HR" sz="2000" i="1" dirty="0">
                <a:solidFill>
                  <a:schemeClr val="bg2">
                    <a:lumMod val="50000"/>
                  </a:schemeClr>
                </a:solidFill>
              </a:rPr>
              <a:t>zaklada za znanost projektom IP-2014-09-9515</a:t>
            </a:r>
            <a:r>
              <a:rPr lang="en-US" sz="2000" i="1" dirty="0">
                <a:solidFill>
                  <a:schemeClr val="bg2">
                    <a:lumMod val="50000"/>
                  </a:schemeClr>
                </a:solidFill>
              </a:rPr>
              <a:t> </a:t>
            </a:r>
            <a:endParaRPr lang="hr-HR" sz="2000" i="1" dirty="0">
              <a:solidFill>
                <a:schemeClr val="bg2">
                  <a:lumMod val="50000"/>
                </a:schemeClr>
              </a:solidFill>
            </a:endParaRPr>
          </a:p>
        </p:txBody>
      </p:sp>
      <p:pic>
        <p:nvPicPr>
          <p:cNvPr id="1026" name="Bild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3415" y="383637"/>
            <a:ext cx="1922486" cy="7234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Bild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234" y="332370"/>
            <a:ext cx="926246" cy="928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8" name="Bild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65694" y="331513"/>
            <a:ext cx="927551" cy="927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Bild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07471" y="497599"/>
            <a:ext cx="1586957" cy="7559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540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Zadovoljstvo životom i kompleksne intervencije</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46434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1111509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Kompleksne intervencije za obitelji u riziku</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71766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3614946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dalje istraživati potrebu za kompleksnim intervencijama?</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47289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2234872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48916440"/>
              </p:ext>
            </p:extLst>
          </p:nvPr>
        </p:nvGraphicFramePr>
        <p:xfrm>
          <a:off x="1105943" y="886087"/>
          <a:ext cx="10706100" cy="5235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2551400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Kompleksne intervencije</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9521985"/>
              </p:ext>
            </p:extLst>
          </p:nvPr>
        </p:nvGraphicFramePr>
        <p:xfrm>
          <a:off x="838200" y="1579172"/>
          <a:ext cx="10515600" cy="45977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3132387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Kompleksne intervencije</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009583"/>
              </p:ext>
            </p:extLst>
          </p:nvPr>
        </p:nvGraphicFramePr>
        <p:xfrm>
          <a:off x="870766" y="1579172"/>
          <a:ext cx="10515600" cy="5004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8912905" y="5907333"/>
            <a:ext cx="3166110" cy="646331"/>
          </a:xfrm>
          <a:prstGeom prst="rect">
            <a:avLst/>
          </a:prstGeom>
          <a:noFill/>
        </p:spPr>
        <p:txBody>
          <a:bodyPr wrap="square" rtlCol="0">
            <a:spAutoFit/>
          </a:bodyPr>
          <a:lstStyle/>
          <a:p>
            <a:r>
              <a:rPr lang="hr-HR" dirty="0" smtClean="0"/>
              <a:t>Žižak, Novak, </a:t>
            </a:r>
            <a:r>
              <a:rPr lang="hr-HR" dirty="0" err="1" smtClean="0"/>
              <a:t>Kranželić</a:t>
            </a:r>
            <a:r>
              <a:rPr lang="hr-HR" dirty="0" smtClean="0"/>
              <a:t>, Jandrić </a:t>
            </a:r>
            <a:r>
              <a:rPr lang="hr-HR" dirty="0" err="1" smtClean="0"/>
              <a:t>Nišević</a:t>
            </a:r>
            <a:r>
              <a:rPr lang="hr-HR" dirty="0"/>
              <a:t> </a:t>
            </a:r>
            <a:r>
              <a:rPr lang="hr-HR" dirty="0" smtClean="0"/>
              <a:t>i </a:t>
            </a:r>
            <a:r>
              <a:rPr lang="hr-HR" dirty="0" err="1" smtClean="0"/>
              <a:t>Kovčo</a:t>
            </a:r>
            <a:r>
              <a:rPr lang="hr-HR" dirty="0" smtClean="0"/>
              <a:t> </a:t>
            </a:r>
            <a:r>
              <a:rPr lang="hr-HR" dirty="0" err="1" smtClean="0"/>
              <a:t>Vukadin</a:t>
            </a:r>
            <a:r>
              <a:rPr lang="hr-HR" dirty="0" smtClean="0"/>
              <a:t> (2016)</a:t>
            </a:r>
            <a:endParaRPr lang="hr-HR" dirty="0"/>
          </a:p>
        </p:txBody>
      </p:sp>
    </p:spTree>
    <p:extLst>
      <p:ext uri="{BB962C8B-B14F-4D97-AF65-F5344CB8AC3E}">
        <p14:creationId xmlns:p14="http://schemas.microsoft.com/office/powerpoint/2010/main" val="246570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4907653"/>
              </p:ext>
            </p:extLst>
          </p:nvPr>
        </p:nvGraphicFramePr>
        <p:xfrm>
          <a:off x="651510" y="365125"/>
          <a:ext cx="10702290" cy="5811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4071661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51510" y="365125"/>
          <a:ext cx="10702290" cy="5811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
        <p:nvSpPr>
          <p:cNvPr id="2" name="TekstniOkvir 1"/>
          <p:cNvSpPr txBox="1"/>
          <p:nvPr/>
        </p:nvSpPr>
        <p:spPr>
          <a:xfrm>
            <a:off x="11046023" y="1506828"/>
            <a:ext cx="615553" cy="3825025"/>
          </a:xfrm>
          <a:prstGeom prst="rect">
            <a:avLst/>
          </a:prstGeom>
          <a:noFill/>
          <a:ln>
            <a:solidFill>
              <a:srgbClr val="7030A0"/>
            </a:solidFill>
          </a:ln>
        </p:spPr>
        <p:txBody>
          <a:bodyPr vert="vert" wrap="square" rtlCol="0">
            <a:spAutoFit/>
          </a:bodyPr>
          <a:lstStyle/>
          <a:p>
            <a:pPr algn="ctr"/>
            <a:r>
              <a:rPr lang="hr-HR" sz="2800" b="1" dirty="0" smtClean="0">
                <a:solidFill>
                  <a:srgbClr val="00B050"/>
                </a:solidFill>
              </a:rPr>
              <a:t>Kompleksne obitelji</a:t>
            </a:r>
            <a:endParaRPr lang="en-GB" sz="2800" b="1" dirty="0">
              <a:solidFill>
                <a:srgbClr val="00B050"/>
              </a:solidFill>
            </a:endParaRPr>
          </a:p>
        </p:txBody>
      </p:sp>
    </p:spTree>
    <p:extLst>
      <p:ext uri="{BB962C8B-B14F-4D97-AF65-F5344CB8AC3E}">
        <p14:creationId xmlns:p14="http://schemas.microsoft.com/office/powerpoint/2010/main" val="2564671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80690" y="11430"/>
            <a:ext cx="7755603" cy="6858000"/>
          </a:xfrm>
          <a:prstGeom prst="rect">
            <a:avLst/>
          </a:prstGeom>
        </p:spPr>
      </p:pic>
      <p:sp>
        <p:nvSpPr>
          <p:cNvPr id="6" name="Textfeld 5"/>
          <p:cNvSpPr txBox="1"/>
          <p:nvPr/>
        </p:nvSpPr>
        <p:spPr>
          <a:xfrm>
            <a:off x="9118558" y="993092"/>
            <a:ext cx="2735567" cy="5293757"/>
          </a:xfrm>
          <a:prstGeom prst="rect">
            <a:avLst/>
          </a:prstGeom>
          <a:noFill/>
        </p:spPr>
        <p:txBody>
          <a:bodyPr wrap="square" rtlCol="0">
            <a:spAutoFit/>
          </a:bodyPr>
          <a:lstStyle/>
          <a:p>
            <a:r>
              <a:rPr lang="hr-HR" sz="2600" i="1" dirty="0" smtClean="0"/>
              <a:t>Projekt:</a:t>
            </a:r>
          </a:p>
          <a:p>
            <a:r>
              <a:rPr lang="hr-HR" sz="2600" b="1" i="1" dirty="0" smtClean="0"/>
              <a:t>Specifična </a:t>
            </a:r>
            <a:r>
              <a:rPr lang="hr-HR" sz="2600" b="1" i="1" dirty="0"/>
              <a:t>obilježja obitelji u riziku: doprinos planiranju kompleksnih </a:t>
            </a:r>
            <a:r>
              <a:rPr lang="hr-HR" sz="2600" b="1" i="1" dirty="0" smtClean="0"/>
              <a:t>intervencija -</a:t>
            </a:r>
          </a:p>
          <a:p>
            <a:r>
              <a:rPr lang="hr-HR" sz="2600" b="1" i="1" dirty="0" smtClean="0"/>
              <a:t>FamResPlan</a:t>
            </a:r>
          </a:p>
          <a:p>
            <a:endParaRPr lang="hr-HR" sz="2600" i="1" dirty="0" smtClean="0"/>
          </a:p>
          <a:p>
            <a:endParaRPr lang="hr-HR" sz="2600" i="1" dirty="0"/>
          </a:p>
          <a:p>
            <a:r>
              <a:rPr lang="hr-HR" sz="2600" i="1" dirty="0" smtClean="0"/>
              <a:t>Hrvatska </a:t>
            </a:r>
            <a:r>
              <a:rPr lang="hr-HR" sz="2600" i="1" dirty="0"/>
              <a:t>zaklada za </a:t>
            </a:r>
            <a:r>
              <a:rPr lang="hr-HR" sz="2600" i="1" dirty="0" smtClean="0"/>
              <a:t>znanost </a:t>
            </a:r>
            <a:r>
              <a:rPr lang="hr-HR" sz="2600" i="1" dirty="0"/>
              <a:t>IP-2014-09-</a:t>
            </a:r>
            <a:r>
              <a:rPr lang="hr-HR" sz="2600" i="1" dirty="0" smtClean="0"/>
              <a:t>9515 </a:t>
            </a:r>
            <a:endParaRPr lang="de-DE" sz="2600" i="1" dirty="0"/>
          </a:p>
        </p:txBody>
      </p:sp>
    </p:spTree>
    <p:extLst>
      <p:ext uri="{BB962C8B-B14F-4D97-AF65-F5344CB8AC3E}">
        <p14:creationId xmlns:p14="http://schemas.microsoft.com/office/powerpoint/2010/main" val="2777234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Ciljevi FamResPlan projekta</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21325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1198073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Otpornost obitelji i kompleksne intervencije</a:t>
            </a:r>
            <a:endParaRPr lang="hr-H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135898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4038599" y="6365526"/>
            <a:ext cx="4379783" cy="355949"/>
          </a:xfrm>
        </p:spPr>
        <p:txBody>
          <a:bodyPr/>
          <a:lstStyle/>
          <a:p>
            <a:r>
              <a:rPr lang="hr-HR" dirty="0" smtClean="0"/>
              <a:t>PETi KONGRES SOCIJALNIH PEDAGOGA: PRAKSA-EMPIRIJA-TEORIJA 24. svibnja 2018.</a:t>
            </a:r>
            <a:endParaRPr lang="hr-HR" dirty="0"/>
          </a:p>
        </p:txBody>
      </p:sp>
    </p:spTree>
    <p:extLst>
      <p:ext uri="{BB962C8B-B14F-4D97-AF65-F5344CB8AC3E}">
        <p14:creationId xmlns:p14="http://schemas.microsoft.com/office/powerpoint/2010/main" val="909769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69378" cy="1325563"/>
          </a:xfrm>
        </p:spPr>
        <p:txBody>
          <a:bodyPr/>
          <a:lstStyle/>
          <a:p>
            <a:r>
              <a:rPr lang="hr-HR" dirty="0" smtClean="0"/>
              <a:t>Spremnost na promjenu i kompleksne intervencije</a:t>
            </a:r>
            <a:endParaRPr lang="hr-H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1777095"/>
              </p:ext>
            </p:extLst>
          </p:nvPr>
        </p:nvGraphicFramePr>
        <p:xfrm>
          <a:off x="838200" y="1646544"/>
          <a:ext cx="10885660"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9228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1388</Words>
  <Application>Microsoft Office PowerPoint</Application>
  <PresentationFormat>Widescreen</PresentationFormat>
  <Paragraphs>157</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Istraživanje potreba za kompleksnim intervencijama s obiteljima u riziku – polazišta i smjernice*</vt:lpstr>
      <vt:lpstr>Kompleksne intervencije</vt:lpstr>
      <vt:lpstr>Kompleksne intervencije</vt:lpstr>
      <vt:lpstr>PowerPoint Presentation</vt:lpstr>
      <vt:lpstr>PowerPoint Presentation</vt:lpstr>
      <vt:lpstr>PowerPoint Presentation</vt:lpstr>
      <vt:lpstr>Ciljevi FamResPlan projekta</vt:lpstr>
      <vt:lpstr>Otpornost obitelji i kompleksne intervencije</vt:lpstr>
      <vt:lpstr>Spremnost na promjenu i kompleksne intervencije</vt:lpstr>
      <vt:lpstr>Zadovoljstvo životom i kompleksne intervencije</vt:lpstr>
      <vt:lpstr>Kompleksne intervencije za obitelji u riziku</vt:lpstr>
      <vt:lpstr>Kako dalje istraživati potrebu za kompleksnim intervencijama?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Istraživanje potreba za kompleksnim intervencijama s obiteljima u riziku – polazišta i smjernice</dc:title>
  <dc:creator>helena</dc:creator>
  <cp:lastModifiedBy>helena</cp:lastModifiedBy>
  <cp:revision>26</cp:revision>
  <dcterms:created xsi:type="dcterms:W3CDTF">2018-05-18T07:12:03Z</dcterms:created>
  <dcterms:modified xsi:type="dcterms:W3CDTF">2018-05-23T20:46:49Z</dcterms:modified>
</cp:coreProperties>
</file>